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>
  <p:sldMasterIdLst>
    <p:sldMasterId id="2147483648" r:id="rId1"/>
    <p:sldMasterId id="2147483756" r:id="rId2"/>
  </p:sldMasterIdLst>
  <p:notesMasterIdLst>
    <p:notesMasterId r:id="rId14"/>
  </p:notesMasterIdLst>
  <p:handoutMasterIdLst>
    <p:handoutMasterId r:id="rId15"/>
  </p:handoutMasterIdLst>
  <p:sldIdLst>
    <p:sldId id="319" r:id="rId3"/>
    <p:sldId id="327" r:id="rId4"/>
    <p:sldId id="330" r:id="rId5"/>
    <p:sldId id="331" r:id="rId6"/>
    <p:sldId id="322" r:id="rId7"/>
    <p:sldId id="332" r:id="rId8"/>
    <p:sldId id="333" r:id="rId9"/>
    <p:sldId id="334" r:id="rId10"/>
    <p:sldId id="335" r:id="rId11"/>
    <p:sldId id="336" r:id="rId12"/>
    <p:sldId id="337" r:id="rId13"/>
  </p:sldIdLst>
  <p:sldSz cx="9144000" cy="6858000" type="letter"/>
  <p:notesSz cx="6858000" cy="9144000"/>
  <p:defaultTextStyle>
    <a:lvl1pPr marL="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6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93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4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86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33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79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26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72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9pPr>
    <a:extLst/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20000"/>
    <a:srgbClr val="FEC200"/>
    <a:srgbClr val="5D030D"/>
    <a:srgbClr val="FAC40E"/>
    <a:srgbClr val="FFEEA7"/>
    <a:srgbClr val="663300"/>
    <a:srgbClr val="CC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8024" autoAdjust="0"/>
  </p:normalViewPr>
  <p:slideViewPr>
    <p:cSldViewPr>
      <p:cViewPr varScale="1">
        <p:scale>
          <a:sx n="70" d="100"/>
          <a:sy n="70" d="100"/>
        </p:scale>
        <p:origin x="-499" y="-6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7D57AB5-15B0-4B94-9B8D-BCA666B6FB7B}" type="doc">
      <dgm:prSet loTypeId="urn:microsoft.com/office/officeart/2005/8/layout/process4" loCatId="process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58F82CEE-EF03-45F0-AA58-65A2D829A421}">
      <dgm:prSet/>
      <dgm:spPr>
        <a:solidFill>
          <a:srgbClr val="FEC200"/>
        </a:solidFill>
        <a:ln>
          <a:noFill/>
        </a:ln>
      </dgm:spPr>
      <dgm:t>
        <a:bodyPr/>
        <a:lstStyle/>
        <a:p>
          <a:pPr rtl="0"/>
          <a:r>
            <a:rPr lang="en-US" b="1" dirty="0" smtClean="0">
              <a:ln>
                <a:noFill/>
              </a:ln>
              <a:solidFill>
                <a:schemeClr val="tx1"/>
              </a:solidFill>
            </a:rPr>
            <a:t>Introducing “Taste of the World” Campaign</a:t>
          </a:r>
          <a:endParaRPr lang="en-US" b="1" dirty="0">
            <a:ln>
              <a:noFill/>
            </a:ln>
            <a:solidFill>
              <a:schemeClr val="tx1"/>
            </a:solidFill>
          </a:endParaRPr>
        </a:p>
      </dgm:t>
    </dgm:pt>
    <dgm:pt modelId="{C4692236-8CCB-4006-9B05-BFB9B225F848}" type="parTrans" cxnId="{4EDE5ADA-4C97-4879-BD59-D566DB72DE55}">
      <dgm:prSet/>
      <dgm:spPr/>
      <dgm:t>
        <a:bodyPr/>
        <a:lstStyle/>
        <a:p>
          <a:endParaRPr lang="en-US">
            <a:ln>
              <a:noFill/>
            </a:ln>
          </a:endParaRPr>
        </a:p>
      </dgm:t>
    </dgm:pt>
    <dgm:pt modelId="{1CF65CAC-E4D6-4E17-8383-5C4A57E7F122}" type="sibTrans" cxnId="{4EDE5ADA-4C97-4879-BD59-D566DB72DE55}">
      <dgm:prSet/>
      <dgm:spPr/>
      <dgm:t>
        <a:bodyPr/>
        <a:lstStyle/>
        <a:p>
          <a:endParaRPr lang="en-US">
            <a:ln>
              <a:noFill/>
            </a:ln>
          </a:endParaRPr>
        </a:p>
      </dgm:t>
    </dgm:pt>
    <dgm:pt modelId="{1ADED7F5-ECC8-430F-B4E9-2084E479BCFE}">
      <dgm:prSet/>
      <dgm:spPr>
        <a:solidFill>
          <a:srgbClr val="FEC200"/>
        </a:solidFill>
        <a:ln w="38100">
          <a:noFill/>
        </a:ln>
      </dgm:spPr>
      <dgm:t>
        <a:bodyPr/>
        <a:lstStyle/>
        <a:p>
          <a:pPr rtl="0"/>
          <a:r>
            <a:rPr lang="en-US" b="1" dirty="0" smtClean="0">
              <a:ln>
                <a:noFill/>
              </a:ln>
              <a:solidFill>
                <a:schemeClr val="tx1"/>
              </a:solidFill>
            </a:rPr>
            <a:t>An Analysis on “What is Oregon?”</a:t>
          </a:r>
          <a:endParaRPr lang="en-US" b="1" dirty="0">
            <a:ln>
              <a:noFill/>
            </a:ln>
            <a:solidFill>
              <a:schemeClr val="tx1"/>
            </a:solidFill>
          </a:endParaRPr>
        </a:p>
      </dgm:t>
    </dgm:pt>
    <dgm:pt modelId="{18364A6B-8F99-4EFA-8187-781627B1B4FD}" type="parTrans" cxnId="{5C65F955-DD36-4C7A-BEED-709BCBA4B851}">
      <dgm:prSet/>
      <dgm:spPr/>
      <dgm:t>
        <a:bodyPr/>
        <a:lstStyle/>
        <a:p>
          <a:endParaRPr lang="en-US">
            <a:ln>
              <a:noFill/>
            </a:ln>
          </a:endParaRPr>
        </a:p>
      </dgm:t>
    </dgm:pt>
    <dgm:pt modelId="{35B13B9B-88EF-4191-A971-9D499A4FC303}" type="sibTrans" cxnId="{5C65F955-DD36-4C7A-BEED-709BCBA4B851}">
      <dgm:prSet/>
      <dgm:spPr/>
      <dgm:t>
        <a:bodyPr/>
        <a:lstStyle/>
        <a:p>
          <a:endParaRPr lang="en-US">
            <a:ln>
              <a:noFill/>
            </a:ln>
          </a:endParaRPr>
        </a:p>
      </dgm:t>
    </dgm:pt>
    <dgm:pt modelId="{F78CBA04-ED92-43F3-9E60-8A6988108649}">
      <dgm:prSet/>
      <dgm:spPr>
        <a:solidFill>
          <a:srgbClr val="FEC200"/>
        </a:solidFill>
        <a:ln>
          <a:noFill/>
        </a:ln>
      </dgm:spPr>
      <dgm:t>
        <a:bodyPr/>
        <a:lstStyle/>
        <a:p>
          <a:pPr rtl="0"/>
          <a:r>
            <a:rPr lang="en-US" b="1" dirty="0" smtClean="0">
              <a:ln>
                <a:noFill/>
              </a:ln>
              <a:solidFill>
                <a:schemeClr val="tx1"/>
              </a:solidFill>
            </a:rPr>
            <a:t>The Three Menu Items to Feature</a:t>
          </a:r>
          <a:endParaRPr lang="en-US" b="1" dirty="0">
            <a:ln>
              <a:noFill/>
            </a:ln>
            <a:solidFill>
              <a:schemeClr val="tx1"/>
            </a:solidFill>
          </a:endParaRPr>
        </a:p>
      </dgm:t>
    </dgm:pt>
    <dgm:pt modelId="{ACF6240D-82FA-449E-B696-B966BAFA1EE9}" type="parTrans" cxnId="{53FEBA6B-8158-4CEE-AA26-6845F12A76F3}">
      <dgm:prSet/>
      <dgm:spPr/>
      <dgm:t>
        <a:bodyPr/>
        <a:lstStyle/>
        <a:p>
          <a:endParaRPr lang="en-US">
            <a:ln>
              <a:noFill/>
            </a:ln>
          </a:endParaRPr>
        </a:p>
      </dgm:t>
    </dgm:pt>
    <dgm:pt modelId="{C9A567F4-6CD4-4017-BA36-C4B13B086275}" type="sibTrans" cxnId="{53FEBA6B-8158-4CEE-AA26-6845F12A76F3}">
      <dgm:prSet/>
      <dgm:spPr/>
      <dgm:t>
        <a:bodyPr/>
        <a:lstStyle/>
        <a:p>
          <a:endParaRPr lang="en-US">
            <a:ln>
              <a:noFill/>
            </a:ln>
          </a:endParaRPr>
        </a:p>
      </dgm:t>
    </dgm:pt>
    <dgm:pt modelId="{4A2178EE-9E34-41FD-841C-E626B2DEF650}" type="pres">
      <dgm:prSet presAssocID="{97D57AB5-15B0-4B94-9B8D-BCA666B6FB7B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693977B-CDCF-4011-8397-3FC611249321}" type="pres">
      <dgm:prSet presAssocID="{F78CBA04-ED92-43F3-9E60-8A6988108649}" presName="boxAndChildren" presStyleCnt="0"/>
      <dgm:spPr/>
    </dgm:pt>
    <dgm:pt modelId="{0A67808A-F834-4E77-A6BF-FAF4A1DC6E04}" type="pres">
      <dgm:prSet presAssocID="{F78CBA04-ED92-43F3-9E60-8A6988108649}" presName="parentTextBox" presStyleLbl="node1" presStyleIdx="0" presStyleCnt="3"/>
      <dgm:spPr/>
      <dgm:t>
        <a:bodyPr/>
        <a:lstStyle/>
        <a:p>
          <a:endParaRPr lang="en-US"/>
        </a:p>
      </dgm:t>
    </dgm:pt>
    <dgm:pt modelId="{E6A3168E-5584-4EA1-8D2F-0876B7CFA4BB}" type="pres">
      <dgm:prSet presAssocID="{35B13B9B-88EF-4191-A971-9D499A4FC303}" presName="sp" presStyleCnt="0"/>
      <dgm:spPr/>
    </dgm:pt>
    <dgm:pt modelId="{6CD7A677-825B-441C-A4AD-DF904F0D89EA}" type="pres">
      <dgm:prSet presAssocID="{1ADED7F5-ECC8-430F-B4E9-2084E479BCFE}" presName="arrowAndChildren" presStyleCnt="0"/>
      <dgm:spPr/>
    </dgm:pt>
    <dgm:pt modelId="{79E50597-1BD3-401D-A69B-A9863F4DD173}" type="pres">
      <dgm:prSet presAssocID="{1ADED7F5-ECC8-430F-B4E9-2084E479BCFE}" presName="parentTextArrow" presStyleLbl="node1" presStyleIdx="1" presStyleCnt="3"/>
      <dgm:spPr/>
      <dgm:t>
        <a:bodyPr/>
        <a:lstStyle/>
        <a:p>
          <a:endParaRPr lang="en-US"/>
        </a:p>
      </dgm:t>
    </dgm:pt>
    <dgm:pt modelId="{0D891AED-D6DA-4836-BEE9-91F42B2BCC13}" type="pres">
      <dgm:prSet presAssocID="{1CF65CAC-E4D6-4E17-8383-5C4A57E7F122}" presName="sp" presStyleCnt="0"/>
      <dgm:spPr/>
    </dgm:pt>
    <dgm:pt modelId="{18122D33-1390-4047-B16E-E6A6EAD660E2}" type="pres">
      <dgm:prSet presAssocID="{58F82CEE-EF03-45F0-AA58-65A2D829A421}" presName="arrowAndChildren" presStyleCnt="0"/>
      <dgm:spPr/>
    </dgm:pt>
    <dgm:pt modelId="{E02C7FD5-4DC0-4328-8419-4DF53F0F97F8}" type="pres">
      <dgm:prSet presAssocID="{58F82CEE-EF03-45F0-AA58-65A2D829A421}" presName="parentTextArrow" presStyleLbl="node1" presStyleIdx="2" presStyleCnt="3" custLinFactNeighborY="-46"/>
      <dgm:spPr/>
      <dgm:t>
        <a:bodyPr/>
        <a:lstStyle/>
        <a:p>
          <a:endParaRPr lang="en-US"/>
        </a:p>
      </dgm:t>
    </dgm:pt>
  </dgm:ptLst>
  <dgm:cxnLst>
    <dgm:cxn modelId="{4EDE5ADA-4C97-4879-BD59-D566DB72DE55}" srcId="{97D57AB5-15B0-4B94-9B8D-BCA666B6FB7B}" destId="{58F82CEE-EF03-45F0-AA58-65A2D829A421}" srcOrd="0" destOrd="0" parTransId="{C4692236-8CCB-4006-9B05-BFB9B225F848}" sibTransId="{1CF65CAC-E4D6-4E17-8383-5C4A57E7F122}"/>
    <dgm:cxn modelId="{B0D6B1C7-5476-44CC-9508-8B3946D0BEC2}" type="presOf" srcId="{F78CBA04-ED92-43F3-9E60-8A6988108649}" destId="{0A67808A-F834-4E77-A6BF-FAF4A1DC6E04}" srcOrd="0" destOrd="0" presId="urn:microsoft.com/office/officeart/2005/8/layout/process4"/>
    <dgm:cxn modelId="{5C65F955-DD36-4C7A-BEED-709BCBA4B851}" srcId="{97D57AB5-15B0-4B94-9B8D-BCA666B6FB7B}" destId="{1ADED7F5-ECC8-430F-B4E9-2084E479BCFE}" srcOrd="1" destOrd="0" parTransId="{18364A6B-8F99-4EFA-8187-781627B1B4FD}" sibTransId="{35B13B9B-88EF-4191-A971-9D499A4FC303}"/>
    <dgm:cxn modelId="{19CFA3B4-6130-4444-9CE1-B37FF78C6354}" type="presOf" srcId="{97D57AB5-15B0-4B94-9B8D-BCA666B6FB7B}" destId="{4A2178EE-9E34-41FD-841C-E626B2DEF650}" srcOrd="0" destOrd="0" presId="urn:microsoft.com/office/officeart/2005/8/layout/process4"/>
    <dgm:cxn modelId="{53FEBA6B-8158-4CEE-AA26-6845F12A76F3}" srcId="{97D57AB5-15B0-4B94-9B8D-BCA666B6FB7B}" destId="{F78CBA04-ED92-43F3-9E60-8A6988108649}" srcOrd="2" destOrd="0" parTransId="{ACF6240D-82FA-449E-B696-B966BAFA1EE9}" sibTransId="{C9A567F4-6CD4-4017-BA36-C4B13B086275}"/>
    <dgm:cxn modelId="{1024FCB6-47D6-4201-BA75-CEA5B4D94155}" type="presOf" srcId="{1ADED7F5-ECC8-430F-B4E9-2084E479BCFE}" destId="{79E50597-1BD3-401D-A69B-A9863F4DD173}" srcOrd="0" destOrd="0" presId="urn:microsoft.com/office/officeart/2005/8/layout/process4"/>
    <dgm:cxn modelId="{47A25077-D8A5-468E-B9E4-F1301CA1F811}" type="presOf" srcId="{58F82CEE-EF03-45F0-AA58-65A2D829A421}" destId="{E02C7FD5-4DC0-4328-8419-4DF53F0F97F8}" srcOrd="0" destOrd="0" presId="urn:microsoft.com/office/officeart/2005/8/layout/process4"/>
    <dgm:cxn modelId="{671EBDE6-C079-44B6-AE46-434BFAFDA189}" type="presParOf" srcId="{4A2178EE-9E34-41FD-841C-E626B2DEF650}" destId="{6693977B-CDCF-4011-8397-3FC611249321}" srcOrd="0" destOrd="0" presId="urn:microsoft.com/office/officeart/2005/8/layout/process4"/>
    <dgm:cxn modelId="{B1D11870-4A0A-4565-A3F1-585504BD6922}" type="presParOf" srcId="{6693977B-CDCF-4011-8397-3FC611249321}" destId="{0A67808A-F834-4E77-A6BF-FAF4A1DC6E04}" srcOrd="0" destOrd="0" presId="urn:microsoft.com/office/officeart/2005/8/layout/process4"/>
    <dgm:cxn modelId="{A73C79DB-5954-430B-B31A-FAD9F6207185}" type="presParOf" srcId="{4A2178EE-9E34-41FD-841C-E626B2DEF650}" destId="{E6A3168E-5584-4EA1-8D2F-0876B7CFA4BB}" srcOrd="1" destOrd="0" presId="urn:microsoft.com/office/officeart/2005/8/layout/process4"/>
    <dgm:cxn modelId="{40C6DF91-29D3-4843-BF23-20AD702B0549}" type="presParOf" srcId="{4A2178EE-9E34-41FD-841C-E626B2DEF650}" destId="{6CD7A677-825B-441C-A4AD-DF904F0D89EA}" srcOrd="2" destOrd="0" presId="urn:microsoft.com/office/officeart/2005/8/layout/process4"/>
    <dgm:cxn modelId="{D21073B4-4BE6-40E6-B65C-6AB5B32F1F60}" type="presParOf" srcId="{6CD7A677-825B-441C-A4AD-DF904F0D89EA}" destId="{79E50597-1BD3-401D-A69B-A9863F4DD173}" srcOrd="0" destOrd="0" presId="urn:microsoft.com/office/officeart/2005/8/layout/process4"/>
    <dgm:cxn modelId="{DDEBDB99-E5FC-46FF-9AD3-0E1CD814BCAB}" type="presParOf" srcId="{4A2178EE-9E34-41FD-841C-E626B2DEF650}" destId="{0D891AED-D6DA-4836-BEE9-91F42B2BCC13}" srcOrd="3" destOrd="0" presId="urn:microsoft.com/office/officeart/2005/8/layout/process4"/>
    <dgm:cxn modelId="{282F6A1F-133D-448D-B850-FCE8E6B4DC4C}" type="presParOf" srcId="{4A2178EE-9E34-41FD-841C-E626B2DEF650}" destId="{18122D33-1390-4047-B16E-E6A6EAD660E2}" srcOrd="4" destOrd="0" presId="urn:microsoft.com/office/officeart/2005/8/layout/process4"/>
    <dgm:cxn modelId="{DC07604D-E7D8-4472-9C1E-20A410880D8E}" type="presParOf" srcId="{18122D33-1390-4047-B16E-E6A6EAD660E2}" destId="{E02C7FD5-4DC0-4328-8419-4DF53F0F97F8}" srcOrd="0" destOrd="0" presId="urn:microsoft.com/office/officeart/2005/8/layout/process4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EA09826-1B5B-4FA8-9503-025A322ED0A8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47E8C06-07E0-4E4C-8795-DA6C5D3B5A01}">
      <dgm:prSet/>
      <dgm:spPr>
        <a:solidFill>
          <a:srgbClr val="A20000"/>
        </a:solidFill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rgbClr val="FEC2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Meal Options</a:t>
          </a:r>
          <a:endParaRPr lang="en-US" dirty="0">
            <a:solidFill>
              <a:srgbClr val="FEC200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9BEEFB95-95EE-478C-85B6-3FB617C511E7}" type="parTrans" cxnId="{D1EBAA11-E1DC-4E99-9A42-80880078E5F3}">
      <dgm:prSet/>
      <dgm:spPr/>
      <dgm:t>
        <a:bodyPr/>
        <a:lstStyle/>
        <a:p>
          <a:endParaRPr lang="en-US"/>
        </a:p>
      </dgm:t>
    </dgm:pt>
    <dgm:pt modelId="{045778EF-00BD-418E-87FB-E556AD0AC623}" type="sibTrans" cxnId="{D1EBAA11-E1DC-4E99-9A42-80880078E5F3}">
      <dgm:prSet/>
      <dgm:spPr/>
      <dgm:t>
        <a:bodyPr/>
        <a:lstStyle/>
        <a:p>
          <a:endParaRPr lang="en-US"/>
        </a:p>
      </dgm:t>
    </dgm:pt>
    <dgm:pt modelId="{FC7D3BC1-E482-42C7-ACBA-DC467715A429}">
      <dgm:prSet/>
      <dgm:spPr>
        <a:solidFill>
          <a:schemeClr val="bg1">
            <a:alpha val="90000"/>
          </a:schemeClr>
        </a:solidFill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Breakfast</a:t>
          </a:r>
          <a:endParaRPr lang="en-US" b="1" dirty="0">
            <a:solidFill>
              <a:schemeClr val="bg1"/>
            </a:solidFill>
          </a:endParaRPr>
        </a:p>
      </dgm:t>
    </dgm:pt>
    <dgm:pt modelId="{2C67FE41-A5DC-4378-9C46-5D354E29DB91}" type="parTrans" cxnId="{D3F22ECD-9A49-45AE-873E-7CBDAC04B901}">
      <dgm:prSet/>
      <dgm:spPr/>
      <dgm:t>
        <a:bodyPr/>
        <a:lstStyle/>
        <a:p>
          <a:endParaRPr lang="en-US"/>
        </a:p>
      </dgm:t>
    </dgm:pt>
    <dgm:pt modelId="{430024CB-37AD-4159-9D24-1D9E22040127}" type="sibTrans" cxnId="{D3F22ECD-9A49-45AE-873E-7CBDAC04B901}">
      <dgm:prSet/>
      <dgm:spPr/>
      <dgm:t>
        <a:bodyPr/>
        <a:lstStyle/>
        <a:p>
          <a:endParaRPr lang="en-US"/>
        </a:p>
      </dgm:t>
    </dgm:pt>
    <dgm:pt modelId="{F246390F-0C7B-4B53-80F1-83EB17F8A06A}">
      <dgm:prSet/>
      <dgm:spPr>
        <a:solidFill>
          <a:schemeClr val="bg1">
            <a:alpha val="90000"/>
          </a:schemeClr>
        </a:solidFill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Snack or Appetizers</a:t>
          </a:r>
          <a:endParaRPr lang="en-US" b="1" dirty="0">
            <a:solidFill>
              <a:schemeClr val="bg1"/>
            </a:solidFill>
          </a:endParaRPr>
        </a:p>
      </dgm:t>
    </dgm:pt>
    <dgm:pt modelId="{33FF38F6-83B5-4D69-81E9-A2BC8D987177}" type="parTrans" cxnId="{93A5A02B-AC50-47AF-8B0A-A5AF0B1EA06A}">
      <dgm:prSet/>
      <dgm:spPr/>
      <dgm:t>
        <a:bodyPr/>
        <a:lstStyle/>
        <a:p>
          <a:endParaRPr lang="en-US"/>
        </a:p>
      </dgm:t>
    </dgm:pt>
    <dgm:pt modelId="{F890F223-3141-4149-B148-84E00518DD31}" type="sibTrans" cxnId="{93A5A02B-AC50-47AF-8B0A-A5AF0B1EA06A}">
      <dgm:prSet/>
      <dgm:spPr/>
      <dgm:t>
        <a:bodyPr/>
        <a:lstStyle/>
        <a:p>
          <a:endParaRPr lang="en-US"/>
        </a:p>
      </dgm:t>
    </dgm:pt>
    <dgm:pt modelId="{E3728E54-58FB-42F4-BDA2-BC0B15D4B9EF}">
      <dgm:prSet/>
      <dgm:spPr>
        <a:solidFill>
          <a:schemeClr val="bg1">
            <a:alpha val="90000"/>
          </a:schemeClr>
        </a:solidFill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Lunch or Dinner</a:t>
          </a:r>
          <a:endParaRPr lang="en-US" b="1" dirty="0">
            <a:solidFill>
              <a:schemeClr val="bg1"/>
            </a:solidFill>
          </a:endParaRPr>
        </a:p>
      </dgm:t>
    </dgm:pt>
    <dgm:pt modelId="{AFCC0268-504E-49A3-AD4B-120F774897B3}" type="parTrans" cxnId="{DAA51462-C548-41CB-833A-96C4CD31DB0C}">
      <dgm:prSet/>
      <dgm:spPr/>
      <dgm:t>
        <a:bodyPr/>
        <a:lstStyle/>
        <a:p>
          <a:endParaRPr lang="en-US"/>
        </a:p>
      </dgm:t>
    </dgm:pt>
    <dgm:pt modelId="{97ED1929-F9D0-4C28-8DE9-881016CC4187}" type="sibTrans" cxnId="{DAA51462-C548-41CB-833A-96C4CD31DB0C}">
      <dgm:prSet/>
      <dgm:spPr/>
      <dgm:t>
        <a:bodyPr/>
        <a:lstStyle/>
        <a:p>
          <a:endParaRPr lang="en-US"/>
        </a:p>
      </dgm:t>
    </dgm:pt>
    <dgm:pt modelId="{B0578774-B1D1-401C-BA92-2BF79264648C}">
      <dgm:prSet/>
      <dgm:spPr>
        <a:solidFill>
          <a:schemeClr val="bg1">
            <a:alpha val="90000"/>
          </a:schemeClr>
        </a:solidFill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(Desert)</a:t>
          </a:r>
          <a:endParaRPr lang="en-US" b="1" dirty="0">
            <a:solidFill>
              <a:schemeClr val="bg1"/>
            </a:solidFill>
          </a:endParaRPr>
        </a:p>
      </dgm:t>
    </dgm:pt>
    <dgm:pt modelId="{9610B953-831F-4C85-AC47-2111BED656DF}" type="parTrans" cxnId="{4578365A-13AC-432D-947D-B5EBE98C71D1}">
      <dgm:prSet/>
      <dgm:spPr/>
      <dgm:t>
        <a:bodyPr/>
        <a:lstStyle/>
        <a:p>
          <a:endParaRPr lang="en-US"/>
        </a:p>
      </dgm:t>
    </dgm:pt>
    <dgm:pt modelId="{DC0C01D4-E01A-4813-85B9-560136E0CAA0}" type="sibTrans" cxnId="{4578365A-13AC-432D-947D-B5EBE98C71D1}">
      <dgm:prSet/>
      <dgm:spPr/>
      <dgm:t>
        <a:bodyPr/>
        <a:lstStyle/>
        <a:p>
          <a:endParaRPr lang="en-US"/>
        </a:p>
      </dgm:t>
    </dgm:pt>
    <dgm:pt modelId="{7399D73A-EA59-426D-9DEF-E67E494FFF50}">
      <dgm:prSet/>
      <dgm:spPr>
        <a:solidFill>
          <a:srgbClr val="A20000"/>
        </a:solidFill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rgbClr val="FEC2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Cuisines</a:t>
          </a:r>
          <a:endParaRPr lang="en-US" dirty="0">
            <a:solidFill>
              <a:srgbClr val="FEC200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CC53B20A-44C4-4AA0-B795-B5E45C306A3D}" type="parTrans" cxnId="{80E95835-5935-452A-B2EC-6A3F9272B522}">
      <dgm:prSet/>
      <dgm:spPr/>
      <dgm:t>
        <a:bodyPr/>
        <a:lstStyle/>
        <a:p>
          <a:endParaRPr lang="en-US"/>
        </a:p>
      </dgm:t>
    </dgm:pt>
    <dgm:pt modelId="{4C795622-968B-4F85-970A-FDD0B7118965}" type="sibTrans" cxnId="{80E95835-5935-452A-B2EC-6A3F9272B522}">
      <dgm:prSet/>
      <dgm:spPr/>
      <dgm:t>
        <a:bodyPr/>
        <a:lstStyle/>
        <a:p>
          <a:endParaRPr lang="en-US"/>
        </a:p>
      </dgm:t>
    </dgm:pt>
    <dgm:pt modelId="{5471A0BB-FB49-404B-A561-9731417AF046}">
      <dgm:prSet/>
      <dgm:spPr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Japanese (or Chinese)</a:t>
          </a:r>
          <a:endParaRPr lang="en-US" b="1" dirty="0">
            <a:solidFill>
              <a:schemeClr val="bg1"/>
            </a:solidFill>
          </a:endParaRPr>
        </a:p>
      </dgm:t>
    </dgm:pt>
    <dgm:pt modelId="{C8EBF891-5D59-4742-8361-C01D47CEC66C}" type="parTrans" cxnId="{CBB64233-645A-4D9A-9982-BC136449F637}">
      <dgm:prSet/>
      <dgm:spPr/>
      <dgm:t>
        <a:bodyPr/>
        <a:lstStyle/>
        <a:p>
          <a:endParaRPr lang="en-US"/>
        </a:p>
      </dgm:t>
    </dgm:pt>
    <dgm:pt modelId="{3016D63C-1005-4E8B-BECE-7BBEB6DFE0DF}" type="sibTrans" cxnId="{CBB64233-645A-4D9A-9982-BC136449F637}">
      <dgm:prSet/>
      <dgm:spPr/>
      <dgm:t>
        <a:bodyPr/>
        <a:lstStyle/>
        <a:p>
          <a:endParaRPr lang="en-US"/>
        </a:p>
      </dgm:t>
    </dgm:pt>
    <dgm:pt modelId="{C39B665F-1FA4-4FA4-844F-61469DA55230}">
      <dgm:prSet/>
      <dgm:spPr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Mexican</a:t>
          </a:r>
          <a:endParaRPr lang="en-US" b="1" dirty="0">
            <a:solidFill>
              <a:schemeClr val="bg1"/>
            </a:solidFill>
          </a:endParaRPr>
        </a:p>
      </dgm:t>
    </dgm:pt>
    <dgm:pt modelId="{189524F0-BA0E-4314-B368-B18EA63C5FFC}" type="parTrans" cxnId="{0FA4BBF0-9BB9-4542-8BA6-6ADD3801DC15}">
      <dgm:prSet/>
      <dgm:spPr/>
      <dgm:t>
        <a:bodyPr/>
        <a:lstStyle/>
        <a:p>
          <a:endParaRPr lang="en-US"/>
        </a:p>
      </dgm:t>
    </dgm:pt>
    <dgm:pt modelId="{9607C7DF-6EB9-41FB-8F51-C767B051A5FC}" type="sibTrans" cxnId="{0FA4BBF0-9BB9-4542-8BA6-6ADD3801DC15}">
      <dgm:prSet/>
      <dgm:spPr/>
      <dgm:t>
        <a:bodyPr/>
        <a:lstStyle/>
        <a:p>
          <a:endParaRPr lang="en-US"/>
        </a:p>
      </dgm:t>
    </dgm:pt>
    <dgm:pt modelId="{69627723-61BF-4C68-8C26-43CA2B5FCC2B}">
      <dgm:prSet/>
      <dgm:spPr>
        <a:solidFill>
          <a:srgbClr val="A20000"/>
        </a:solidFill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rgbClr val="FEC2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Local Ingredients</a:t>
          </a:r>
          <a:endParaRPr lang="en-US" dirty="0">
            <a:solidFill>
              <a:srgbClr val="FEC200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ED2CB4AF-2F46-4EBB-8D8E-281990FAE5CB}" type="parTrans" cxnId="{77B7D2C1-82BB-467A-9751-ECBFFCFC2104}">
      <dgm:prSet/>
      <dgm:spPr/>
      <dgm:t>
        <a:bodyPr/>
        <a:lstStyle/>
        <a:p>
          <a:endParaRPr lang="en-US"/>
        </a:p>
      </dgm:t>
    </dgm:pt>
    <dgm:pt modelId="{DC6FBCCE-6712-4D60-B9A6-533DCC26C097}" type="sibTrans" cxnId="{77B7D2C1-82BB-467A-9751-ECBFFCFC2104}">
      <dgm:prSet/>
      <dgm:spPr/>
      <dgm:t>
        <a:bodyPr/>
        <a:lstStyle/>
        <a:p>
          <a:endParaRPr lang="en-US"/>
        </a:p>
      </dgm:t>
    </dgm:pt>
    <dgm:pt modelId="{A88D38BD-88FF-4F67-8905-703E4CDE14EF}">
      <dgm:prSet/>
      <dgm:spPr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Seafood</a:t>
          </a:r>
          <a:endParaRPr lang="en-US" b="1" dirty="0">
            <a:solidFill>
              <a:schemeClr val="bg1"/>
            </a:solidFill>
          </a:endParaRPr>
        </a:p>
      </dgm:t>
    </dgm:pt>
    <dgm:pt modelId="{EF41E62F-2C72-4576-BCF7-3A90D9D17C43}" type="parTrans" cxnId="{BD817F3B-30D5-4323-997A-5F1108807E57}">
      <dgm:prSet/>
      <dgm:spPr/>
      <dgm:t>
        <a:bodyPr/>
        <a:lstStyle/>
        <a:p>
          <a:endParaRPr lang="en-US"/>
        </a:p>
      </dgm:t>
    </dgm:pt>
    <dgm:pt modelId="{4C55B1A6-A632-44C2-AA53-102C761E5425}" type="sibTrans" cxnId="{BD817F3B-30D5-4323-997A-5F1108807E57}">
      <dgm:prSet/>
      <dgm:spPr/>
      <dgm:t>
        <a:bodyPr/>
        <a:lstStyle/>
        <a:p>
          <a:endParaRPr lang="en-US"/>
        </a:p>
      </dgm:t>
    </dgm:pt>
    <dgm:pt modelId="{31EF6F7A-52A3-4C59-9392-4FDC6AA02495}">
      <dgm:prSet/>
      <dgm:spPr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Cheeses</a:t>
          </a:r>
          <a:endParaRPr lang="en-US" b="1" dirty="0">
            <a:solidFill>
              <a:schemeClr val="bg1"/>
            </a:solidFill>
          </a:endParaRPr>
        </a:p>
      </dgm:t>
    </dgm:pt>
    <dgm:pt modelId="{A6245B8B-40D2-4D22-A4B2-EAACD00E2AF4}" type="parTrans" cxnId="{991B4402-EEB0-4D3B-BC3A-66A303850843}">
      <dgm:prSet/>
      <dgm:spPr/>
      <dgm:t>
        <a:bodyPr/>
        <a:lstStyle/>
        <a:p>
          <a:endParaRPr lang="en-US"/>
        </a:p>
      </dgm:t>
    </dgm:pt>
    <dgm:pt modelId="{BCF9DF93-F87B-422D-AE23-D583B7945669}" type="sibTrans" cxnId="{991B4402-EEB0-4D3B-BC3A-66A303850843}">
      <dgm:prSet/>
      <dgm:spPr/>
      <dgm:t>
        <a:bodyPr/>
        <a:lstStyle/>
        <a:p>
          <a:endParaRPr lang="en-US"/>
        </a:p>
      </dgm:t>
    </dgm:pt>
    <dgm:pt modelId="{EC81B1A8-8CAB-4B5E-AB1B-D0D5AC68E6B0}">
      <dgm:prSet/>
      <dgm:spPr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(Berries)</a:t>
          </a:r>
          <a:endParaRPr lang="en-US" b="1" dirty="0">
            <a:solidFill>
              <a:schemeClr val="bg1"/>
            </a:solidFill>
          </a:endParaRPr>
        </a:p>
      </dgm:t>
    </dgm:pt>
    <dgm:pt modelId="{5F2A2C32-9966-4032-8E16-83A0ACB0464A}" type="parTrans" cxnId="{172EBC7A-D9C1-493A-AA1D-95E5B7E760BD}">
      <dgm:prSet/>
      <dgm:spPr/>
      <dgm:t>
        <a:bodyPr/>
        <a:lstStyle/>
        <a:p>
          <a:endParaRPr lang="en-US"/>
        </a:p>
      </dgm:t>
    </dgm:pt>
    <dgm:pt modelId="{BA21DAD8-BBC0-4D5F-A0B1-47BAF606A14F}" type="sibTrans" cxnId="{172EBC7A-D9C1-493A-AA1D-95E5B7E760BD}">
      <dgm:prSet/>
      <dgm:spPr/>
      <dgm:t>
        <a:bodyPr/>
        <a:lstStyle/>
        <a:p>
          <a:endParaRPr lang="en-US"/>
        </a:p>
      </dgm:t>
    </dgm:pt>
    <dgm:pt modelId="{EA8E0DC8-E8AF-4E32-B2F7-F0B8E6FB182D}">
      <dgm:prSet/>
      <dgm:spPr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Italian</a:t>
          </a:r>
          <a:endParaRPr lang="en-US" b="1" dirty="0">
            <a:solidFill>
              <a:schemeClr val="bg1"/>
            </a:solidFill>
          </a:endParaRPr>
        </a:p>
      </dgm:t>
    </dgm:pt>
    <dgm:pt modelId="{D153C64C-147A-4861-BAEC-B48AC8A6F33B}" type="parTrans" cxnId="{EDFD7247-5436-4A32-9229-1C64138CDA06}">
      <dgm:prSet/>
      <dgm:spPr/>
      <dgm:t>
        <a:bodyPr/>
        <a:lstStyle/>
        <a:p>
          <a:endParaRPr lang="en-US"/>
        </a:p>
      </dgm:t>
    </dgm:pt>
    <dgm:pt modelId="{9C7CC667-8273-4082-8B26-292CEFE43986}" type="sibTrans" cxnId="{EDFD7247-5436-4A32-9229-1C64138CDA06}">
      <dgm:prSet/>
      <dgm:spPr/>
      <dgm:t>
        <a:bodyPr/>
        <a:lstStyle/>
        <a:p>
          <a:endParaRPr lang="en-US"/>
        </a:p>
      </dgm:t>
    </dgm:pt>
    <dgm:pt modelId="{A4AEF19F-4AA8-49A0-B588-2B29933443CC}" type="pres">
      <dgm:prSet presAssocID="{CEA09826-1B5B-4FA8-9503-025A322ED0A8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4471693-5CFD-41CF-B28B-6CEEFD91C2FC}" type="pres">
      <dgm:prSet presAssocID="{F47E8C06-07E0-4E4C-8795-DA6C5D3B5A01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5D950E2-4697-4AA6-A5D1-C34D3ABDFF33}" type="pres">
      <dgm:prSet presAssocID="{045778EF-00BD-418E-87FB-E556AD0AC623}" presName="sibTrans" presStyleCnt="0"/>
      <dgm:spPr/>
    </dgm:pt>
    <dgm:pt modelId="{2AA29EEE-25E1-4E81-8C2E-26E94617CAC2}" type="pres">
      <dgm:prSet presAssocID="{7399D73A-EA59-426D-9DEF-E67E494FFF50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33BF6FB-5C08-4B47-BE0D-D47B4F558BEC}" type="pres">
      <dgm:prSet presAssocID="{4C795622-968B-4F85-970A-FDD0B7118965}" presName="sibTrans" presStyleCnt="0"/>
      <dgm:spPr/>
    </dgm:pt>
    <dgm:pt modelId="{FE4B2CE2-A657-4AA7-81CB-17546F07290A}" type="pres">
      <dgm:prSet presAssocID="{69627723-61BF-4C68-8C26-43CA2B5FCC2B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E2597DE-2694-4A51-8885-4A8FD16A8516}" type="presOf" srcId="{FC7D3BC1-E482-42C7-ACBA-DC467715A429}" destId="{84471693-5CFD-41CF-B28B-6CEEFD91C2FC}" srcOrd="0" destOrd="1" presId="urn:microsoft.com/office/officeart/2005/8/layout/default"/>
    <dgm:cxn modelId="{80E95835-5935-452A-B2EC-6A3F9272B522}" srcId="{CEA09826-1B5B-4FA8-9503-025A322ED0A8}" destId="{7399D73A-EA59-426D-9DEF-E67E494FFF50}" srcOrd="1" destOrd="0" parTransId="{CC53B20A-44C4-4AA0-B795-B5E45C306A3D}" sibTransId="{4C795622-968B-4F85-970A-FDD0B7118965}"/>
    <dgm:cxn modelId="{172EBC7A-D9C1-493A-AA1D-95E5B7E760BD}" srcId="{69627723-61BF-4C68-8C26-43CA2B5FCC2B}" destId="{EC81B1A8-8CAB-4B5E-AB1B-D0D5AC68E6B0}" srcOrd="2" destOrd="0" parTransId="{5F2A2C32-9966-4032-8E16-83A0ACB0464A}" sibTransId="{BA21DAD8-BBC0-4D5F-A0B1-47BAF606A14F}"/>
    <dgm:cxn modelId="{1228A490-6AC0-412A-882A-5D27478BADA8}" type="presOf" srcId="{31EF6F7A-52A3-4C59-9392-4FDC6AA02495}" destId="{FE4B2CE2-A657-4AA7-81CB-17546F07290A}" srcOrd="0" destOrd="2" presId="urn:microsoft.com/office/officeart/2005/8/layout/default"/>
    <dgm:cxn modelId="{DAA51462-C548-41CB-833A-96C4CD31DB0C}" srcId="{F47E8C06-07E0-4E4C-8795-DA6C5D3B5A01}" destId="{E3728E54-58FB-42F4-BDA2-BC0B15D4B9EF}" srcOrd="2" destOrd="0" parTransId="{AFCC0268-504E-49A3-AD4B-120F774897B3}" sibTransId="{97ED1929-F9D0-4C28-8DE9-881016CC4187}"/>
    <dgm:cxn modelId="{1E2C83A0-2104-436D-ACBD-E583B56BEC98}" type="presOf" srcId="{B0578774-B1D1-401C-BA92-2BF79264648C}" destId="{84471693-5CFD-41CF-B28B-6CEEFD91C2FC}" srcOrd="0" destOrd="4" presId="urn:microsoft.com/office/officeart/2005/8/layout/default"/>
    <dgm:cxn modelId="{94236507-73B0-4433-9E65-8E7482BC68A7}" type="presOf" srcId="{C39B665F-1FA4-4FA4-844F-61469DA55230}" destId="{2AA29EEE-25E1-4E81-8C2E-26E94617CAC2}" srcOrd="0" destOrd="3" presId="urn:microsoft.com/office/officeart/2005/8/layout/default"/>
    <dgm:cxn modelId="{B35CE1E8-B209-4BC1-B71E-0D2FF07297ED}" type="presOf" srcId="{A88D38BD-88FF-4F67-8905-703E4CDE14EF}" destId="{FE4B2CE2-A657-4AA7-81CB-17546F07290A}" srcOrd="0" destOrd="1" presId="urn:microsoft.com/office/officeart/2005/8/layout/default"/>
    <dgm:cxn modelId="{EF5A1001-4782-4003-98B7-40573AF9995B}" type="presOf" srcId="{EC81B1A8-8CAB-4B5E-AB1B-D0D5AC68E6B0}" destId="{FE4B2CE2-A657-4AA7-81CB-17546F07290A}" srcOrd="0" destOrd="3" presId="urn:microsoft.com/office/officeart/2005/8/layout/default"/>
    <dgm:cxn modelId="{CBB64233-645A-4D9A-9982-BC136449F637}" srcId="{7399D73A-EA59-426D-9DEF-E67E494FFF50}" destId="{5471A0BB-FB49-404B-A561-9731417AF046}" srcOrd="0" destOrd="0" parTransId="{C8EBF891-5D59-4742-8361-C01D47CEC66C}" sibTransId="{3016D63C-1005-4E8B-BECE-7BBEB6DFE0DF}"/>
    <dgm:cxn modelId="{BD817F3B-30D5-4323-997A-5F1108807E57}" srcId="{69627723-61BF-4C68-8C26-43CA2B5FCC2B}" destId="{A88D38BD-88FF-4F67-8905-703E4CDE14EF}" srcOrd="0" destOrd="0" parTransId="{EF41E62F-2C72-4576-BCF7-3A90D9D17C43}" sibTransId="{4C55B1A6-A632-44C2-AA53-102C761E5425}"/>
    <dgm:cxn modelId="{0FA4BBF0-9BB9-4542-8BA6-6ADD3801DC15}" srcId="{7399D73A-EA59-426D-9DEF-E67E494FFF50}" destId="{C39B665F-1FA4-4FA4-844F-61469DA55230}" srcOrd="2" destOrd="0" parTransId="{189524F0-BA0E-4314-B368-B18EA63C5FFC}" sibTransId="{9607C7DF-6EB9-41FB-8F51-C767B051A5FC}"/>
    <dgm:cxn modelId="{D1EBAA11-E1DC-4E99-9A42-80880078E5F3}" srcId="{CEA09826-1B5B-4FA8-9503-025A322ED0A8}" destId="{F47E8C06-07E0-4E4C-8795-DA6C5D3B5A01}" srcOrd="0" destOrd="0" parTransId="{9BEEFB95-95EE-478C-85B6-3FB617C511E7}" sibTransId="{045778EF-00BD-418E-87FB-E556AD0AC623}"/>
    <dgm:cxn modelId="{9D03ED3D-159D-420D-9B39-8A43F179ED01}" type="presOf" srcId="{5471A0BB-FB49-404B-A561-9731417AF046}" destId="{2AA29EEE-25E1-4E81-8C2E-26E94617CAC2}" srcOrd="0" destOrd="1" presId="urn:microsoft.com/office/officeart/2005/8/layout/default"/>
    <dgm:cxn modelId="{93A5A02B-AC50-47AF-8B0A-A5AF0B1EA06A}" srcId="{F47E8C06-07E0-4E4C-8795-DA6C5D3B5A01}" destId="{F246390F-0C7B-4B53-80F1-83EB17F8A06A}" srcOrd="1" destOrd="0" parTransId="{33FF38F6-83B5-4D69-81E9-A2BC8D987177}" sibTransId="{F890F223-3141-4149-B148-84E00518DD31}"/>
    <dgm:cxn modelId="{77B7D2C1-82BB-467A-9751-ECBFFCFC2104}" srcId="{CEA09826-1B5B-4FA8-9503-025A322ED0A8}" destId="{69627723-61BF-4C68-8C26-43CA2B5FCC2B}" srcOrd="2" destOrd="0" parTransId="{ED2CB4AF-2F46-4EBB-8D8E-281990FAE5CB}" sibTransId="{DC6FBCCE-6712-4D60-B9A6-533DCC26C097}"/>
    <dgm:cxn modelId="{E02B4E2A-8CEE-4FBA-8C4F-2AD80219429E}" type="presOf" srcId="{69627723-61BF-4C68-8C26-43CA2B5FCC2B}" destId="{FE4B2CE2-A657-4AA7-81CB-17546F07290A}" srcOrd="0" destOrd="0" presId="urn:microsoft.com/office/officeart/2005/8/layout/default"/>
    <dgm:cxn modelId="{C5328E0D-3AB2-44B0-A4DF-687FF9456C44}" type="presOf" srcId="{CEA09826-1B5B-4FA8-9503-025A322ED0A8}" destId="{A4AEF19F-4AA8-49A0-B588-2B29933443CC}" srcOrd="0" destOrd="0" presId="urn:microsoft.com/office/officeart/2005/8/layout/default"/>
    <dgm:cxn modelId="{E04586B6-5216-4E13-A7BF-3CCB362AEF1B}" type="presOf" srcId="{F246390F-0C7B-4B53-80F1-83EB17F8A06A}" destId="{84471693-5CFD-41CF-B28B-6CEEFD91C2FC}" srcOrd="0" destOrd="2" presId="urn:microsoft.com/office/officeart/2005/8/layout/default"/>
    <dgm:cxn modelId="{A7E09A31-A7EF-4057-A333-BC2AA258D885}" type="presOf" srcId="{E3728E54-58FB-42F4-BDA2-BC0B15D4B9EF}" destId="{84471693-5CFD-41CF-B28B-6CEEFD91C2FC}" srcOrd="0" destOrd="3" presId="urn:microsoft.com/office/officeart/2005/8/layout/default"/>
    <dgm:cxn modelId="{F9057687-AE5F-4667-9129-0E9D27536AD8}" type="presOf" srcId="{7399D73A-EA59-426D-9DEF-E67E494FFF50}" destId="{2AA29EEE-25E1-4E81-8C2E-26E94617CAC2}" srcOrd="0" destOrd="0" presId="urn:microsoft.com/office/officeart/2005/8/layout/default"/>
    <dgm:cxn modelId="{EDFD7247-5436-4A32-9229-1C64138CDA06}" srcId="{7399D73A-EA59-426D-9DEF-E67E494FFF50}" destId="{EA8E0DC8-E8AF-4E32-B2F7-F0B8E6FB182D}" srcOrd="1" destOrd="0" parTransId="{D153C64C-147A-4861-BAEC-B48AC8A6F33B}" sibTransId="{9C7CC667-8273-4082-8B26-292CEFE43986}"/>
    <dgm:cxn modelId="{D151CA45-561F-4D37-B666-2F605A907971}" type="presOf" srcId="{F47E8C06-07E0-4E4C-8795-DA6C5D3B5A01}" destId="{84471693-5CFD-41CF-B28B-6CEEFD91C2FC}" srcOrd="0" destOrd="0" presId="urn:microsoft.com/office/officeart/2005/8/layout/default"/>
    <dgm:cxn modelId="{D3F22ECD-9A49-45AE-873E-7CBDAC04B901}" srcId="{F47E8C06-07E0-4E4C-8795-DA6C5D3B5A01}" destId="{FC7D3BC1-E482-42C7-ACBA-DC467715A429}" srcOrd="0" destOrd="0" parTransId="{2C67FE41-A5DC-4378-9C46-5D354E29DB91}" sibTransId="{430024CB-37AD-4159-9D24-1D9E22040127}"/>
    <dgm:cxn modelId="{4578365A-13AC-432D-947D-B5EBE98C71D1}" srcId="{F47E8C06-07E0-4E4C-8795-DA6C5D3B5A01}" destId="{B0578774-B1D1-401C-BA92-2BF79264648C}" srcOrd="3" destOrd="0" parTransId="{9610B953-831F-4C85-AC47-2111BED656DF}" sibTransId="{DC0C01D4-E01A-4813-85B9-560136E0CAA0}"/>
    <dgm:cxn modelId="{991B4402-EEB0-4D3B-BC3A-66A303850843}" srcId="{69627723-61BF-4C68-8C26-43CA2B5FCC2B}" destId="{31EF6F7A-52A3-4C59-9392-4FDC6AA02495}" srcOrd="1" destOrd="0" parTransId="{A6245B8B-40D2-4D22-A4B2-EAACD00E2AF4}" sibTransId="{BCF9DF93-F87B-422D-AE23-D583B7945669}"/>
    <dgm:cxn modelId="{8D79236F-E9A9-4EBD-98BF-A37F450660FE}" type="presOf" srcId="{EA8E0DC8-E8AF-4E32-B2F7-F0B8E6FB182D}" destId="{2AA29EEE-25E1-4E81-8C2E-26E94617CAC2}" srcOrd="0" destOrd="2" presId="urn:microsoft.com/office/officeart/2005/8/layout/default"/>
    <dgm:cxn modelId="{7705A483-8DDA-42B3-819B-1DAE8405BB71}" type="presParOf" srcId="{A4AEF19F-4AA8-49A0-B588-2B29933443CC}" destId="{84471693-5CFD-41CF-B28B-6CEEFD91C2FC}" srcOrd="0" destOrd="0" presId="urn:microsoft.com/office/officeart/2005/8/layout/default"/>
    <dgm:cxn modelId="{9363BDE7-D30A-49E0-BF03-F95E240F2015}" type="presParOf" srcId="{A4AEF19F-4AA8-49A0-B588-2B29933443CC}" destId="{25D950E2-4697-4AA6-A5D1-C34D3ABDFF33}" srcOrd="1" destOrd="0" presId="urn:microsoft.com/office/officeart/2005/8/layout/default"/>
    <dgm:cxn modelId="{0A257C1B-DA1B-4BC8-95D3-58AF1C0D46AF}" type="presParOf" srcId="{A4AEF19F-4AA8-49A0-B588-2B29933443CC}" destId="{2AA29EEE-25E1-4E81-8C2E-26E94617CAC2}" srcOrd="2" destOrd="0" presId="urn:microsoft.com/office/officeart/2005/8/layout/default"/>
    <dgm:cxn modelId="{9868C978-EF37-4923-BDAD-7B3404F89706}" type="presParOf" srcId="{A4AEF19F-4AA8-49A0-B588-2B29933443CC}" destId="{F33BF6FB-5C08-4B47-BE0D-D47B4F558BEC}" srcOrd="3" destOrd="0" presId="urn:microsoft.com/office/officeart/2005/8/layout/default"/>
    <dgm:cxn modelId="{AC50C6DB-72B4-4C22-A55F-E43960208113}" type="presParOf" srcId="{A4AEF19F-4AA8-49A0-B588-2B29933443CC}" destId="{FE4B2CE2-A657-4AA7-81CB-17546F07290A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67808A-F834-4E77-A6BF-FAF4A1DC6E04}">
      <dsp:nvSpPr>
        <dsp:cNvPr id="0" name=""/>
        <dsp:cNvSpPr/>
      </dsp:nvSpPr>
      <dsp:spPr>
        <a:xfrm>
          <a:off x="0" y="2586744"/>
          <a:ext cx="6248400" cy="849027"/>
        </a:xfrm>
        <a:prstGeom prst="rect">
          <a:avLst/>
        </a:prstGeom>
        <a:solidFill>
          <a:srgbClr val="FEC200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lvl="0" algn="ct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b="1" kern="1200" dirty="0" smtClean="0">
              <a:ln>
                <a:noFill/>
              </a:ln>
              <a:solidFill>
                <a:schemeClr val="tx1"/>
              </a:solidFill>
            </a:rPr>
            <a:t>The Three Menu Items to Feature</a:t>
          </a:r>
          <a:endParaRPr lang="en-US" sz="2500" b="1" kern="1200" dirty="0">
            <a:ln>
              <a:noFill/>
            </a:ln>
            <a:solidFill>
              <a:schemeClr val="tx1"/>
            </a:solidFill>
          </a:endParaRPr>
        </a:p>
      </dsp:txBody>
      <dsp:txXfrm>
        <a:off x="0" y="2586744"/>
        <a:ext cx="6248400" cy="849027"/>
      </dsp:txXfrm>
    </dsp:sp>
    <dsp:sp modelId="{79E50597-1BD3-401D-A69B-A9863F4DD173}">
      <dsp:nvSpPr>
        <dsp:cNvPr id="0" name=""/>
        <dsp:cNvSpPr/>
      </dsp:nvSpPr>
      <dsp:spPr>
        <a:xfrm rot="10800000">
          <a:off x="0" y="1293675"/>
          <a:ext cx="6248400" cy="1305803"/>
        </a:xfrm>
        <a:prstGeom prst="upArrowCallout">
          <a:avLst/>
        </a:prstGeom>
        <a:solidFill>
          <a:srgbClr val="FEC200"/>
        </a:solidFill>
        <a:ln w="381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lvl="0" algn="ct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b="1" kern="1200" dirty="0" smtClean="0">
              <a:ln>
                <a:noFill/>
              </a:ln>
              <a:solidFill>
                <a:schemeClr val="tx1"/>
              </a:solidFill>
            </a:rPr>
            <a:t>An Analysis on “What is Oregon?”</a:t>
          </a:r>
          <a:endParaRPr lang="en-US" sz="2500" b="1" kern="1200" dirty="0">
            <a:ln>
              <a:noFill/>
            </a:ln>
            <a:solidFill>
              <a:schemeClr val="tx1"/>
            </a:solidFill>
          </a:endParaRPr>
        </a:p>
      </dsp:txBody>
      <dsp:txXfrm rot="10800000">
        <a:off x="0" y="1293675"/>
        <a:ext cx="6248400" cy="848472"/>
      </dsp:txXfrm>
    </dsp:sp>
    <dsp:sp modelId="{E02C7FD5-4DC0-4328-8419-4DF53F0F97F8}">
      <dsp:nvSpPr>
        <dsp:cNvPr id="0" name=""/>
        <dsp:cNvSpPr/>
      </dsp:nvSpPr>
      <dsp:spPr>
        <a:xfrm rot="10800000">
          <a:off x="0" y="6"/>
          <a:ext cx="6248400" cy="1305803"/>
        </a:xfrm>
        <a:prstGeom prst="upArrowCallout">
          <a:avLst/>
        </a:prstGeom>
        <a:solidFill>
          <a:srgbClr val="FEC200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lvl="0" algn="ct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b="1" kern="1200" dirty="0" smtClean="0">
              <a:ln>
                <a:noFill/>
              </a:ln>
              <a:solidFill>
                <a:schemeClr val="tx1"/>
              </a:solidFill>
            </a:rPr>
            <a:t>Introducing “Taste of the World” Campaign</a:t>
          </a:r>
          <a:endParaRPr lang="en-US" sz="2500" b="1" kern="1200" dirty="0">
            <a:ln>
              <a:noFill/>
            </a:ln>
            <a:solidFill>
              <a:schemeClr val="tx1"/>
            </a:solidFill>
          </a:endParaRPr>
        </a:p>
      </dsp:txBody>
      <dsp:txXfrm rot="10800000">
        <a:off x="0" y="6"/>
        <a:ext cx="6248400" cy="84847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471693-5CFD-41CF-B28B-6CEEFD91C2FC}">
      <dsp:nvSpPr>
        <dsp:cNvPr id="0" name=""/>
        <dsp:cNvSpPr/>
      </dsp:nvSpPr>
      <dsp:spPr>
        <a:xfrm>
          <a:off x="908149" y="89"/>
          <a:ext cx="3053953" cy="1832371"/>
        </a:xfrm>
        <a:prstGeom prst="rect">
          <a:avLst/>
        </a:prstGeom>
        <a:solidFill>
          <a:srgbClr val="A20000"/>
        </a:solidFill>
        <a:ln w="25400" cap="flat" cmpd="sng" algn="ctr">
          <a:solidFill>
            <a:srgbClr val="A2000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lvl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b="1" kern="1200" dirty="0" smtClean="0">
              <a:solidFill>
                <a:srgbClr val="FEC2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Meal Options</a:t>
          </a:r>
          <a:endParaRPr lang="en-US" sz="2300" kern="1200" dirty="0">
            <a:solidFill>
              <a:srgbClr val="FEC200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1" kern="1200" dirty="0" smtClean="0">
              <a:solidFill>
                <a:schemeClr val="bg1"/>
              </a:solidFill>
            </a:rPr>
            <a:t>Breakfast</a:t>
          </a:r>
          <a:endParaRPr lang="en-US" sz="1800" b="1" kern="1200" dirty="0">
            <a:solidFill>
              <a:schemeClr val="bg1"/>
            </a:solidFill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1" kern="1200" dirty="0" smtClean="0">
              <a:solidFill>
                <a:schemeClr val="bg1"/>
              </a:solidFill>
            </a:rPr>
            <a:t>Snack or Appetizers</a:t>
          </a:r>
          <a:endParaRPr lang="en-US" sz="1800" b="1" kern="1200" dirty="0">
            <a:solidFill>
              <a:schemeClr val="bg1"/>
            </a:solidFill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1" kern="1200" dirty="0" smtClean="0">
              <a:solidFill>
                <a:schemeClr val="bg1"/>
              </a:solidFill>
            </a:rPr>
            <a:t>Lunch or Dinner</a:t>
          </a:r>
          <a:endParaRPr lang="en-US" sz="1800" b="1" kern="1200" dirty="0">
            <a:solidFill>
              <a:schemeClr val="bg1"/>
            </a:solidFill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1" kern="1200" dirty="0" smtClean="0">
              <a:solidFill>
                <a:schemeClr val="bg1"/>
              </a:solidFill>
            </a:rPr>
            <a:t>(Desert)</a:t>
          </a:r>
          <a:endParaRPr lang="en-US" sz="1800" b="1" kern="1200" dirty="0">
            <a:solidFill>
              <a:schemeClr val="bg1"/>
            </a:solidFill>
          </a:endParaRPr>
        </a:p>
      </dsp:txBody>
      <dsp:txXfrm>
        <a:off x="908149" y="89"/>
        <a:ext cx="3053953" cy="1832371"/>
      </dsp:txXfrm>
    </dsp:sp>
    <dsp:sp modelId="{2AA29EEE-25E1-4E81-8C2E-26E94617CAC2}">
      <dsp:nvSpPr>
        <dsp:cNvPr id="0" name=""/>
        <dsp:cNvSpPr/>
      </dsp:nvSpPr>
      <dsp:spPr>
        <a:xfrm>
          <a:off x="4267497" y="89"/>
          <a:ext cx="3053953" cy="1832371"/>
        </a:xfrm>
        <a:prstGeom prst="rect">
          <a:avLst/>
        </a:prstGeom>
        <a:solidFill>
          <a:srgbClr val="A20000"/>
        </a:solidFill>
        <a:ln w="25400" cap="flat" cmpd="sng" algn="ctr">
          <a:solidFill>
            <a:srgbClr val="A2000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lvl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b="1" kern="1200" dirty="0" smtClean="0">
              <a:solidFill>
                <a:srgbClr val="FEC2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Cuisines</a:t>
          </a:r>
          <a:endParaRPr lang="en-US" sz="2300" kern="1200" dirty="0">
            <a:solidFill>
              <a:srgbClr val="FEC200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1" kern="1200" dirty="0" smtClean="0">
              <a:solidFill>
                <a:schemeClr val="bg1"/>
              </a:solidFill>
            </a:rPr>
            <a:t>Japanese (or Chinese)</a:t>
          </a:r>
          <a:endParaRPr lang="en-US" sz="1800" b="1" kern="1200" dirty="0">
            <a:solidFill>
              <a:schemeClr val="bg1"/>
            </a:solidFill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1" kern="1200" dirty="0" smtClean="0">
              <a:solidFill>
                <a:schemeClr val="bg1"/>
              </a:solidFill>
            </a:rPr>
            <a:t>Italian</a:t>
          </a:r>
          <a:endParaRPr lang="en-US" sz="1800" b="1" kern="1200" dirty="0">
            <a:solidFill>
              <a:schemeClr val="bg1"/>
            </a:solidFill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1" kern="1200" dirty="0" smtClean="0">
              <a:solidFill>
                <a:schemeClr val="bg1"/>
              </a:solidFill>
            </a:rPr>
            <a:t>Mexican</a:t>
          </a:r>
          <a:endParaRPr lang="en-US" sz="1800" b="1" kern="1200" dirty="0">
            <a:solidFill>
              <a:schemeClr val="bg1"/>
            </a:solidFill>
          </a:endParaRPr>
        </a:p>
      </dsp:txBody>
      <dsp:txXfrm>
        <a:off x="4267497" y="89"/>
        <a:ext cx="3053953" cy="1832371"/>
      </dsp:txXfrm>
    </dsp:sp>
    <dsp:sp modelId="{FE4B2CE2-A657-4AA7-81CB-17546F07290A}">
      <dsp:nvSpPr>
        <dsp:cNvPr id="0" name=""/>
        <dsp:cNvSpPr/>
      </dsp:nvSpPr>
      <dsp:spPr>
        <a:xfrm>
          <a:off x="2587823" y="2137856"/>
          <a:ext cx="3053953" cy="1832371"/>
        </a:xfrm>
        <a:prstGeom prst="rect">
          <a:avLst/>
        </a:prstGeom>
        <a:solidFill>
          <a:srgbClr val="A20000"/>
        </a:solidFill>
        <a:ln w="25400" cap="flat" cmpd="sng" algn="ctr">
          <a:solidFill>
            <a:srgbClr val="A2000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lvl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b="1" kern="1200" dirty="0" smtClean="0">
              <a:solidFill>
                <a:srgbClr val="FEC2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Local Ingredients</a:t>
          </a:r>
          <a:endParaRPr lang="en-US" sz="2300" kern="1200" dirty="0">
            <a:solidFill>
              <a:srgbClr val="FEC200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1" kern="1200" dirty="0" smtClean="0">
              <a:solidFill>
                <a:schemeClr val="bg1"/>
              </a:solidFill>
            </a:rPr>
            <a:t>Seafood</a:t>
          </a:r>
          <a:endParaRPr lang="en-US" sz="1800" b="1" kern="1200" dirty="0">
            <a:solidFill>
              <a:schemeClr val="bg1"/>
            </a:solidFill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1" kern="1200" dirty="0" smtClean="0">
              <a:solidFill>
                <a:schemeClr val="bg1"/>
              </a:solidFill>
            </a:rPr>
            <a:t>Cheeses</a:t>
          </a:r>
          <a:endParaRPr lang="en-US" sz="1800" b="1" kern="1200" dirty="0">
            <a:solidFill>
              <a:schemeClr val="bg1"/>
            </a:solidFill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1" kern="1200" dirty="0" smtClean="0">
              <a:solidFill>
                <a:schemeClr val="bg1"/>
              </a:solidFill>
            </a:rPr>
            <a:t>(Berries)</a:t>
          </a:r>
          <a:endParaRPr lang="en-US" sz="1800" b="1" kern="1200" dirty="0">
            <a:solidFill>
              <a:schemeClr val="bg1"/>
            </a:solidFill>
          </a:endParaRPr>
        </a:p>
      </dsp:txBody>
      <dsp:txXfrm>
        <a:off x="2587823" y="2137856"/>
        <a:ext cx="3053953" cy="183237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l">
              <a:defRPr sz="1200"/>
            </a:lvl1pPr>
            <a:extLst/>
          </a:lstStyle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r">
              <a:defRPr sz="1200"/>
            </a:lvl1pPr>
            <a:extLst/>
          </a:lstStyle>
          <a:p>
            <a:fld id="{68F88C59-319B-4332-9A1D-2A62CFCB00D8}" type="datetimeFigureOut">
              <a:rPr lang="en-US" smtClean="0"/>
              <a:pPr/>
              <a:t>12/1/2013</a:t>
            </a:fld>
            <a:endParaRPr lang="en-US" dirty="0"/>
          </a:p>
        </p:txBody>
      </p:sp>
      <p:sp>
        <p:nvSpPr>
          <p:cNvPr id="4" name="Rectangle 4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l">
              <a:defRPr sz="1200"/>
            </a:lvl1pPr>
            <a:extLst/>
          </a:lstStyle>
          <a:p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r">
              <a:defRPr sz="1200"/>
            </a:lvl1pPr>
            <a:extLst/>
          </a:lstStyle>
          <a:p>
            <a:fld id="{B16A41B8-7DC3-4DB6-84E4-E105629EAA3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11423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2.jpg>
</file>

<file path=ppt/media/image3.jpeg>
</file>

<file path=ppt/media/image4.jpg>
</file>

<file path=ppt/media/image5.jpeg>
</file>

<file path=ppt/media/image6.jpe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l">
              <a:defRPr sz="1200"/>
            </a:lvl1pPr>
            <a:extLst/>
          </a:lstStyle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r">
              <a:defRPr sz="1200"/>
            </a:lvl1pPr>
            <a:extLst/>
          </a:lstStyle>
          <a:p>
            <a:fld id="{968B300D-05F0-4B43-940D-46DED5A791AD}" type="datetimeFigureOut">
              <a:rPr lang="en-US" smtClean="0"/>
              <a:pPr/>
              <a:t>12/1/2013</a:t>
            </a:fld>
            <a:endParaRPr lang="en-US" dirty="0"/>
          </a:p>
        </p:txBody>
      </p:sp>
      <p:sp>
        <p:nvSpPr>
          <p:cNvPr id="4" name="Rectangle 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rtlCol="0" anchor="ctr"/>
          <a:lstStyle>
            <a:extLst/>
          </a:lstStyle>
          <a:p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rtlCol="0">
            <a:normAutofit/>
          </a:bodyPr>
          <a:lstStyle>
            <a:extLst/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Rectangle 6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l">
              <a:defRPr sz="1200"/>
            </a:lvl1pPr>
            <a:extLst/>
          </a:lstStyle>
          <a:p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r">
              <a:defRPr sz="1200"/>
            </a:lvl1pPr>
            <a:extLst/>
          </a:lstStyle>
          <a:p>
            <a:fld id="{9B26CD33-4337-4529-948A-94F6960B237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38385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rtl="0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46" algn="l" rtl="0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293" algn="l" rtl="0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440" algn="l" rtl="0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586" algn="l" rtl="0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733" algn="l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879" algn="l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026" algn="l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172" algn="l" rtl="0">
      <a:defRPr sz="1200" kern="1200">
        <a:solidFill>
          <a:schemeClr val="tx1"/>
        </a:solidFill>
        <a:latin typeface="+mn-lt"/>
        <a:ea typeface="+mn-ea"/>
        <a:cs typeface="+mn-cs"/>
      </a:defRPr>
    </a:lvl9pPr>
    <a:extLst/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1</a:t>
            </a:fld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bum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/>
          <p:cNvSpPr>
            <a:spLocks noGrp="1"/>
          </p:cNvSpPr>
          <p:nvPr>
            <p:ph type="title" hasCustomPrompt="1"/>
          </p:nvPr>
        </p:nvSpPr>
        <p:spPr>
          <a:xfrm>
            <a:off x="228601" y="3962400"/>
            <a:ext cx="8298485" cy="1066800"/>
          </a:xfrm>
        </p:spPr>
        <p:txBody>
          <a:bodyPr bIns="0"/>
          <a:lstStyle>
            <a:lvl1pPr algn="r">
              <a:defRPr lang="en-US" dirty="0"/>
            </a:lvl1pPr>
            <a:extLst/>
          </a:lstStyle>
          <a:p>
            <a:r>
              <a:rPr lang="en-US" dirty="0" smtClean="0"/>
              <a:t>Click to add photo album title</a:t>
            </a:r>
            <a:endParaRPr lang="en-US" dirty="0"/>
          </a:p>
        </p:txBody>
      </p:sp>
      <p:sp>
        <p:nvSpPr>
          <p:cNvPr id="30" name="Rectangle 7"/>
          <p:cNvSpPr>
            <a:spLocks/>
          </p:cNvSpPr>
          <p:nvPr/>
        </p:nvSpPr>
        <p:spPr>
          <a:xfrm>
            <a:off x="453736" y="5181600"/>
            <a:ext cx="8229600" cy="1143000"/>
          </a:xfrm>
          <a:prstGeom prst="rect">
            <a:avLst/>
          </a:prstGeom>
        </p:spPr>
        <p:txBody>
          <a:bodyPr vert="horz" lIns="91429" tIns="45714" rIns="91429" bIns="45714" anchor="ctr">
            <a:normAutofit/>
          </a:bodyPr>
          <a:lstStyle>
            <a:extLst/>
          </a:lstStyle>
          <a:p>
            <a:pPr marL="0" marR="0" lvl="0" indent="0" algn="ctr" defTabSz="914293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1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9" name="Rectangle 7"/>
          <p:cNvSpPr>
            <a:spLocks noGrp="1"/>
          </p:cNvSpPr>
          <p:nvPr>
            <p:ph type="body" sz="quarter" idx="10" hasCustomPrompt="1"/>
          </p:nvPr>
        </p:nvSpPr>
        <p:spPr>
          <a:xfrm>
            <a:off x="2133601" y="5133975"/>
            <a:ext cx="6386946" cy="1219200"/>
          </a:xfrm>
        </p:spPr>
        <p:txBody>
          <a:bodyPr vert="horz" tIns="0" anchor="t" anchorCtr="0">
            <a:noAutofit/>
          </a:bodyPr>
          <a:lstStyle>
            <a:lvl1pPr marL="0" marR="0" indent="0" algn="r" rtl="0" latinLnBrk="0">
              <a:spcBef>
                <a:spcPct val="20000"/>
              </a:spcBef>
              <a:buFontTx/>
              <a:buNone/>
              <a:defRPr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date and other details</a:t>
            </a:r>
            <a:endParaRPr lang="en-US" dirty="0"/>
          </a:p>
        </p:txBody>
      </p:sp>
      <p:sp>
        <p:nvSpPr>
          <p:cNvPr id="27" name="Rectangle 6"/>
          <p:cNvSpPr>
            <a:spLocks noGrp="1"/>
          </p:cNvSpPr>
          <p:nvPr>
            <p:ph type="pic" sz="quarter" idx="11"/>
          </p:nvPr>
        </p:nvSpPr>
        <p:spPr>
          <a:xfrm>
            <a:off x="6096000" y="1600200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>
            <a:extLst/>
          </a:lstStyle>
          <a:p>
            <a:pPr algn="ctr">
              <a:buFontTx/>
              <a:buNone/>
            </a:pPr>
            <a:r>
              <a:rPr lang="en-US" sz="2000" smtClean="0"/>
              <a:t>Click icon to add picture</a:t>
            </a:r>
            <a:endParaRPr lang="en-US" sz="2000" dirty="0"/>
          </a:p>
        </p:txBody>
      </p:sp>
      <p:sp>
        <p:nvSpPr>
          <p:cNvPr id="6" name="Rectangle 5"/>
          <p:cNvSpPr/>
          <p:nvPr userDrawn="1"/>
        </p:nvSpPr>
        <p:spPr>
          <a:xfrm>
            <a:off x="176844" y="186905"/>
            <a:ext cx="8763000" cy="6213896"/>
          </a:xfrm>
          <a:prstGeom prst="rect">
            <a:avLst/>
          </a:prstGeom>
          <a:noFill/>
          <a:ln w="9525" cap="rnd" cmpd="sng" algn="ctr">
            <a:solidFill>
              <a:schemeClr val="bg1">
                <a:tint val="85000"/>
              </a:schemeClr>
            </a:solidFill>
            <a:prstDash val="dash"/>
          </a:ln>
          <a:effectLst>
            <a:outerShdw blurRad="25400" dist="12700" dir="5400000" algn="tl" rotWithShape="0">
              <a:schemeClr val="bg1">
                <a:alpha val="60000"/>
              </a:scheme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9" tIns="45714" rIns="91429" bIns="45714" rtlCol="0" anchor="ctr"/>
          <a:lstStyle>
            <a:extLst/>
          </a:lstStyle>
          <a:p>
            <a:pPr algn="ctr"/>
            <a:endParaRPr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13" name="Rectangle 12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7"/>
          <p:cNvSpPr>
            <a:spLocks noGrp="1" noChangeAspect="1"/>
          </p:cNvSpPr>
          <p:nvPr>
            <p:ph type="pic" sz="quarter" idx="11"/>
          </p:nvPr>
        </p:nvSpPr>
        <p:spPr>
          <a:xfrm>
            <a:off x="4663440" y="3403823"/>
            <a:ext cx="4023360" cy="3017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anchor="t">
            <a:normAutofit/>
          </a:bodyPr>
          <a:lstStyle>
            <a:lvl1pPr marL="307718" marR="0" indent="-307718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5" name="Rectangle 7"/>
          <p:cNvSpPr>
            <a:spLocks noGrp="1" noChangeAspect="1"/>
          </p:cNvSpPr>
          <p:nvPr>
            <p:ph type="pic" sz="quarter" idx="12"/>
          </p:nvPr>
        </p:nvSpPr>
        <p:spPr>
          <a:xfrm>
            <a:off x="457200" y="3403823"/>
            <a:ext cx="4023360" cy="3017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anchor="t">
            <a:normAutofit/>
          </a:bodyPr>
          <a:lstStyle>
            <a:lvl1pPr marL="307718" marR="0" indent="-307718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6" name="Rectangle 7"/>
          <p:cNvSpPr>
            <a:spLocks noGrp="1" noChangeAspect="1"/>
          </p:cNvSpPr>
          <p:nvPr>
            <p:ph type="pic" sz="quarter" idx="13"/>
          </p:nvPr>
        </p:nvSpPr>
        <p:spPr>
          <a:xfrm>
            <a:off x="4663440" y="228600"/>
            <a:ext cx="4023360" cy="3017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07718" marR="0" indent="-307718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Rectangle 11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28600"/>
            <a:ext cx="4023360" cy="3017520"/>
          </a:xfrm>
        </p:spPr>
        <p:txBody>
          <a:bodyPr anchor="b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6" name="Rectangle 5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Mix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spect="1"/>
          </p:cNvSpPr>
          <p:nvPr>
            <p:ph type="pic" sz="quarter" idx="11"/>
          </p:nvPr>
        </p:nvSpPr>
        <p:spPr>
          <a:xfrm>
            <a:off x="5067300" y="3436620"/>
            <a:ext cx="3649900" cy="2889504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Clr>
                <a:srgbClr val="D34817"/>
              </a:buClr>
              <a:buSzPct val="85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Clr>
                <a:srgbClr val="D34817"/>
              </a:buClr>
              <a:buSzPct val="85000"/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9" name="Rectangle 7"/>
          <p:cNvSpPr>
            <a:spLocks noGrp="1" noChangeAspect="1"/>
          </p:cNvSpPr>
          <p:nvPr>
            <p:ph type="pic" sz="quarter" idx="12"/>
          </p:nvPr>
        </p:nvSpPr>
        <p:spPr>
          <a:xfrm>
            <a:off x="426720" y="384048"/>
            <a:ext cx="4457700" cy="5943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Clr>
                <a:srgbClr val="D34817"/>
              </a:buClr>
              <a:buSzPct val="85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Clr>
                <a:srgbClr val="D34817"/>
              </a:buClr>
              <a:buSzPct val="85000"/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0" name="Rectangle 7"/>
          <p:cNvSpPr>
            <a:spLocks noGrp="1" noChangeAspect="1"/>
          </p:cNvSpPr>
          <p:nvPr>
            <p:ph type="pic" sz="quarter" idx="13"/>
          </p:nvPr>
        </p:nvSpPr>
        <p:spPr>
          <a:xfrm>
            <a:off x="5067300" y="389333"/>
            <a:ext cx="3657600" cy="2887269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Clr>
                <a:srgbClr val="D34817"/>
              </a:buClr>
              <a:buSzPct val="85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Clr>
                <a:srgbClr val="D34817"/>
              </a:buClr>
              <a:buSzPct val="85000"/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5" name="Rectangle 4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7"/>
          <p:cNvSpPr>
            <a:spLocks noGrp="1"/>
          </p:cNvSpPr>
          <p:nvPr>
            <p:ph type="pic" sz="quarter" idx="14"/>
          </p:nvPr>
        </p:nvSpPr>
        <p:spPr>
          <a:xfrm>
            <a:off x="2229298" y="228600"/>
            <a:ext cx="228521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" name="Rectangle 7"/>
          <p:cNvSpPr>
            <a:spLocks noGrp="1"/>
          </p:cNvSpPr>
          <p:nvPr>
            <p:ph type="pic" sz="quarter" idx="26"/>
          </p:nvPr>
        </p:nvSpPr>
        <p:spPr>
          <a:xfrm>
            <a:off x="2229298" y="3365392"/>
            <a:ext cx="228521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0" name="Rectangle 7"/>
          <p:cNvSpPr>
            <a:spLocks noGrp="1" noChangeAspect="1"/>
          </p:cNvSpPr>
          <p:nvPr>
            <p:ph type="pic" sz="quarter" idx="25"/>
          </p:nvPr>
        </p:nvSpPr>
        <p:spPr>
          <a:xfrm>
            <a:off x="4672217" y="228600"/>
            <a:ext cx="2286000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Rectangle 7"/>
          <p:cNvSpPr>
            <a:spLocks noGrp="1"/>
          </p:cNvSpPr>
          <p:nvPr>
            <p:ph type="pic" sz="quarter" idx="27"/>
          </p:nvPr>
        </p:nvSpPr>
        <p:spPr>
          <a:xfrm>
            <a:off x="4667698" y="3365392"/>
            <a:ext cx="228521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6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400497" y="1295400"/>
            <a:ext cx="1676400" cy="1905000"/>
          </a:xfrm>
        </p:spPr>
        <p:txBody>
          <a:bodyPr anchor="b" anchorCtr="0">
            <a:noAutofit/>
          </a:bodyPr>
          <a:lstStyle>
            <a:lvl1pPr marL="0" marR="0" indent="0" algn="r" rtl="0" latinLnBrk="0">
              <a:spcBef>
                <a:spcPct val="20000"/>
              </a:spcBef>
              <a:buFontTx/>
              <a:buNone/>
              <a:defRPr sz="16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14" name="Rectangle 7"/>
          <p:cNvSpPr>
            <a:spLocks noGrp="1"/>
          </p:cNvSpPr>
          <p:nvPr>
            <p:ph type="body" sz="quarter" idx="29" hasCustomPrompt="1"/>
          </p:nvPr>
        </p:nvSpPr>
        <p:spPr>
          <a:xfrm>
            <a:off x="7086600" y="1295400"/>
            <a:ext cx="1676400" cy="1905000"/>
          </a:xfrm>
        </p:spPr>
        <p:txBody>
          <a:bodyPr anchor="b" anchorCtr="0"/>
          <a:lstStyle>
            <a:lvl1pPr marL="0" marR="0" indent="0" algn="l">
              <a:buFontTx/>
              <a:buNone/>
              <a:defRPr sz="1600" baseline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4" name="Rectangle 7"/>
          <p:cNvSpPr>
            <a:spLocks noGrp="1"/>
          </p:cNvSpPr>
          <p:nvPr>
            <p:ph type="body" sz="quarter" idx="28" hasCustomPrompt="1"/>
          </p:nvPr>
        </p:nvSpPr>
        <p:spPr>
          <a:xfrm>
            <a:off x="400497" y="3352800"/>
            <a:ext cx="1676400" cy="1905000"/>
          </a:xfrm>
        </p:spPr>
        <p:txBody>
          <a:bodyPr anchor="t" anchorCtr="0"/>
          <a:lstStyle>
            <a:lvl1pPr marL="0" marR="0" indent="0" algn="r">
              <a:buFontTx/>
              <a:buNone/>
              <a:defRPr sz="1600" baseline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13" name="Rectangle 7"/>
          <p:cNvSpPr>
            <a:spLocks noGrp="1"/>
          </p:cNvSpPr>
          <p:nvPr>
            <p:ph type="body" sz="quarter" idx="30" hasCustomPrompt="1"/>
          </p:nvPr>
        </p:nvSpPr>
        <p:spPr>
          <a:xfrm>
            <a:off x="7086600" y="3352800"/>
            <a:ext cx="1676400" cy="1905000"/>
          </a:xfrm>
        </p:spPr>
        <p:txBody>
          <a:bodyPr anchor="t" anchorCtr="0"/>
          <a:lstStyle>
            <a:lvl1pPr marL="0" marR="0" indent="0" algn="l">
              <a:buFontTx/>
              <a:buNone/>
              <a:defRPr sz="1600" baseline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dt" sz="half" idx="31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sldNum" sz="quarter" idx="32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15" name="Rectangle 14"/>
          <p:cNvSpPr>
            <a:spLocks noGrp="1"/>
          </p:cNvSpPr>
          <p:nvPr>
            <p:ph type="ftr" sz="quarter" idx="33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 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/>
          <p:cNvSpPr>
            <a:spLocks noGrp="1"/>
          </p:cNvSpPr>
          <p:nvPr>
            <p:ph type="pic" sz="quarter" idx="14"/>
          </p:nvPr>
        </p:nvSpPr>
        <p:spPr>
          <a:xfrm>
            <a:off x="926822" y="533400"/>
            <a:ext cx="3653297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926821" y="6172200"/>
            <a:ext cx="3657600" cy="304800"/>
          </a:xfrm>
        </p:spPr>
        <p:txBody>
          <a:bodyPr lIns="9143" anchor="t" anchorCtr="0"/>
          <a:lstStyle>
            <a:lvl1pPr marL="0" marR="0" indent="0" algn="l">
              <a:buFontTx/>
              <a:buNone/>
              <a:defRPr sz="1600" baseline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9" name="Rectangle 7"/>
          <p:cNvSpPr>
            <a:spLocks noGrp="1"/>
          </p:cNvSpPr>
          <p:nvPr>
            <p:ph type="pic" sz="quarter" idx="17"/>
          </p:nvPr>
        </p:nvSpPr>
        <p:spPr>
          <a:xfrm>
            <a:off x="4660621" y="533400"/>
            <a:ext cx="3657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6" name="Rectangle 7"/>
          <p:cNvSpPr>
            <a:spLocks noGrp="1"/>
          </p:cNvSpPr>
          <p:nvPr>
            <p:ph type="pic" sz="quarter" idx="18"/>
          </p:nvPr>
        </p:nvSpPr>
        <p:spPr>
          <a:xfrm>
            <a:off x="926821" y="3352800"/>
            <a:ext cx="3657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4" name="Rectangle 7"/>
          <p:cNvSpPr>
            <a:spLocks noGrp="1"/>
          </p:cNvSpPr>
          <p:nvPr>
            <p:ph type="pic" sz="quarter" idx="19"/>
          </p:nvPr>
        </p:nvSpPr>
        <p:spPr>
          <a:xfrm>
            <a:off x="4660621" y="3352800"/>
            <a:ext cx="3657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Rectangle 7"/>
          <p:cNvSpPr>
            <a:spLocks noGrp="1"/>
          </p:cNvSpPr>
          <p:nvPr>
            <p:ph type="body" sz="quarter" idx="22" hasCustomPrompt="1"/>
          </p:nvPr>
        </p:nvSpPr>
        <p:spPr>
          <a:xfrm>
            <a:off x="926821" y="152400"/>
            <a:ext cx="3657600" cy="304800"/>
          </a:xfrm>
        </p:spPr>
        <p:txBody>
          <a:bodyPr lIns="9143" anchor="t" anchorCtr="0"/>
          <a:lstStyle>
            <a:lvl1pPr marL="0" marR="0" indent="0" algn="l">
              <a:buFontTx/>
              <a:buNone/>
              <a:defRPr sz="1600" baseline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18" name="Rectangle 7"/>
          <p:cNvSpPr>
            <a:spLocks noGrp="1"/>
          </p:cNvSpPr>
          <p:nvPr>
            <p:ph type="body" sz="quarter" idx="23" hasCustomPrompt="1"/>
          </p:nvPr>
        </p:nvSpPr>
        <p:spPr>
          <a:xfrm>
            <a:off x="4660621" y="6172200"/>
            <a:ext cx="3657600" cy="304800"/>
          </a:xfrm>
        </p:spPr>
        <p:txBody>
          <a:bodyPr lIns="9143" anchor="t" anchorCtr="0"/>
          <a:lstStyle>
            <a:lvl1pPr marL="0" marR="0" indent="0" algn="l">
              <a:buFontTx/>
              <a:buNone/>
              <a:defRPr sz="1600" baseline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16" name="Rectangle 7"/>
          <p:cNvSpPr>
            <a:spLocks noGrp="1"/>
          </p:cNvSpPr>
          <p:nvPr>
            <p:ph type="body" sz="quarter" idx="24" hasCustomPrompt="1"/>
          </p:nvPr>
        </p:nvSpPr>
        <p:spPr>
          <a:xfrm>
            <a:off x="4660621" y="152400"/>
            <a:ext cx="3657600" cy="304800"/>
          </a:xfrm>
        </p:spPr>
        <p:txBody>
          <a:bodyPr lIns="9143" anchor="t" anchorCtr="0"/>
          <a:lstStyle>
            <a:lvl1pPr marL="0" marR="0" indent="0" algn="l">
              <a:buFontTx/>
              <a:buNone/>
              <a:defRPr sz="1600" baseline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dt" sz="half" idx="25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sldNum" sz="quarter" idx="26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ftr" sz="quarter" idx="27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 Portrait with Larg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7"/>
          <p:cNvSpPr>
            <a:spLocks noGrp="1"/>
          </p:cNvSpPr>
          <p:nvPr>
            <p:ph type="pic" sz="quarter" idx="14"/>
          </p:nvPr>
        </p:nvSpPr>
        <p:spPr>
          <a:xfrm>
            <a:off x="152400" y="1524000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0" name="Rectangle 7"/>
          <p:cNvSpPr>
            <a:spLocks noGrp="1"/>
          </p:cNvSpPr>
          <p:nvPr>
            <p:ph type="pic" sz="quarter" idx="31"/>
          </p:nvPr>
        </p:nvSpPr>
        <p:spPr>
          <a:xfrm>
            <a:off x="4546600" y="1524000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pic" sz="quarter" idx="30"/>
          </p:nvPr>
        </p:nvSpPr>
        <p:spPr>
          <a:xfrm>
            <a:off x="2349060" y="1524000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9" name="Rectangle 7"/>
          <p:cNvSpPr>
            <a:spLocks noGrp="1"/>
          </p:cNvSpPr>
          <p:nvPr>
            <p:ph type="pic" sz="quarter" idx="32"/>
          </p:nvPr>
        </p:nvSpPr>
        <p:spPr>
          <a:xfrm>
            <a:off x="6740167" y="1524000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Rectangle 7"/>
          <p:cNvSpPr>
            <a:spLocks noGrp="1"/>
          </p:cNvSpPr>
          <p:nvPr>
            <p:ph type="body" sz="quarter" idx="29" hasCustomPrompt="1"/>
          </p:nvPr>
        </p:nvSpPr>
        <p:spPr>
          <a:xfrm>
            <a:off x="152400" y="4495800"/>
            <a:ext cx="8763000" cy="1905000"/>
          </a:xfrm>
        </p:spPr>
        <p:txBody>
          <a:bodyPr anchor="t" anchorCtr="0"/>
          <a:lstStyle>
            <a:lvl1pPr marL="0" marR="0" indent="0" algn="l">
              <a:buFontTx/>
              <a:buNone/>
              <a:defRPr sz="2400" baseline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dt" sz="half" idx="33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34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35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: 1 Portrait with  3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7"/>
          <p:cNvSpPr>
            <a:spLocks noGrp="1"/>
          </p:cNvSpPr>
          <p:nvPr>
            <p:ph type="pic" sz="quarter" idx="14"/>
          </p:nvPr>
        </p:nvSpPr>
        <p:spPr>
          <a:xfrm>
            <a:off x="685800" y="257665"/>
            <a:ext cx="4617720" cy="6172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Rectangle 7"/>
          <p:cNvSpPr>
            <a:spLocks noGrp="1" noChangeAspect="1"/>
          </p:cNvSpPr>
          <p:nvPr>
            <p:ph type="pic" sz="quarter" idx="18"/>
          </p:nvPr>
        </p:nvSpPr>
        <p:spPr>
          <a:xfrm>
            <a:off x="5788848" y="257665"/>
            <a:ext cx="2438402" cy="1828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6" name="Rectangle 7"/>
          <p:cNvSpPr>
            <a:spLocks noGrp="1" noChangeAspect="1"/>
          </p:cNvSpPr>
          <p:nvPr>
            <p:ph type="pic" sz="quarter" idx="22"/>
          </p:nvPr>
        </p:nvSpPr>
        <p:spPr>
          <a:xfrm>
            <a:off x="5788848" y="2432657"/>
            <a:ext cx="2438402" cy="1828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4" name="Rectangle 7"/>
          <p:cNvSpPr>
            <a:spLocks noGrp="1" noChangeAspect="1"/>
          </p:cNvSpPr>
          <p:nvPr>
            <p:ph type="pic" sz="quarter" idx="23"/>
          </p:nvPr>
        </p:nvSpPr>
        <p:spPr>
          <a:xfrm>
            <a:off x="5788848" y="4607649"/>
            <a:ext cx="2438402" cy="1828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dt" sz="half" idx="24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26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5-up: 3 Landscape with 2 Portra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/>
          <p:cNvSpPr>
            <a:spLocks noGrp="1"/>
          </p:cNvSpPr>
          <p:nvPr>
            <p:ph type="pic" sz="quarter" idx="14"/>
          </p:nvPr>
        </p:nvSpPr>
        <p:spPr>
          <a:xfrm>
            <a:off x="609600" y="3429000"/>
            <a:ext cx="207015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Rectangle 7"/>
          <p:cNvSpPr>
            <a:spLocks noGrp="1"/>
          </p:cNvSpPr>
          <p:nvPr>
            <p:ph type="pic" sz="quarter" idx="17"/>
          </p:nvPr>
        </p:nvSpPr>
        <p:spPr>
          <a:xfrm>
            <a:off x="3033848" y="228600"/>
            <a:ext cx="5562600" cy="417195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1" name="Rectangle 7"/>
          <p:cNvSpPr>
            <a:spLocks noGrp="1"/>
          </p:cNvSpPr>
          <p:nvPr>
            <p:ph type="pic" sz="quarter" idx="26"/>
          </p:nvPr>
        </p:nvSpPr>
        <p:spPr>
          <a:xfrm>
            <a:off x="609600" y="228600"/>
            <a:ext cx="207015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6" name="Rectangle 7"/>
          <p:cNvSpPr>
            <a:spLocks noGrp="1" noChangeAspect="1"/>
          </p:cNvSpPr>
          <p:nvPr>
            <p:ph type="pic" sz="quarter" idx="27"/>
          </p:nvPr>
        </p:nvSpPr>
        <p:spPr>
          <a:xfrm>
            <a:off x="5943600" y="4495800"/>
            <a:ext cx="2666999" cy="1874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Rectangle 7"/>
          <p:cNvSpPr>
            <a:spLocks noGrp="1" noChangeAspect="1"/>
          </p:cNvSpPr>
          <p:nvPr>
            <p:ph type="pic" sz="quarter" idx="28"/>
          </p:nvPr>
        </p:nvSpPr>
        <p:spPr>
          <a:xfrm>
            <a:off x="3033849" y="4495800"/>
            <a:ext cx="2757352" cy="1874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dt" sz="half" idx="29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30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31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5-Up: 3 Portrait with 2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7"/>
          <p:cNvSpPr>
            <a:spLocks noGrp="1"/>
          </p:cNvSpPr>
          <p:nvPr>
            <p:ph type="pic" sz="quarter" idx="26"/>
          </p:nvPr>
        </p:nvSpPr>
        <p:spPr>
          <a:xfrm>
            <a:off x="512134" y="3124200"/>
            <a:ext cx="2606040" cy="32766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Rectangle 7"/>
          <p:cNvSpPr>
            <a:spLocks noGrp="1"/>
          </p:cNvSpPr>
          <p:nvPr>
            <p:ph type="pic" sz="quarter" idx="29"/>
          </p:nvPr>
        </p:nvSpPr>
        <p:spPr>
          <a:xfrm>
            <a:off x="512134" y="228600"/>
            <a:ext cx="39624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0" name="Rectangle 7"/>
          <p:cNvSpPr>
            <a:spLocks noGrp="1"/>
          </p:cNvSpPr>
          <p:nvPr>
            <p:ph type="pic" sz="quarter" idx="30"/>
          </p:nvPr>
        </p:nvSpPr>
        <p:spPr>
          <a:xfrm>
            <a:off x="4718374" y="228600"/>
            <a:ext cx="39624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Rectangle 7"/>
          <p:cNvSpPr>
            <a:spLocks noGrp="1"/>
          </p:cNvSpPr>
          <p:nvPr>
            <p:ph type="pic" sz="quarter" idx="27"/>
          </p:nvPr>
        </p:nvSpPr>
        <p:spPr>
          <a:xfrm>
            <a:off x="3293434" y="3124200"/>
            <a:ext cx="2606040" cy="32766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1" name="Rectangle 7"/>
          <p:cNvSpPr>
            <a:spLocks noGrp="1"/>
          </p:cNvSpPr>
          <p:nvPr>
            <p:ph type="pic" sz="quarter" idx="28"/>
          </p:nvPr>
        </p:nvSpPr>
        <p:spPr>
          <a:xfrm>
            <a:off x="6074734" y="3124200"/>
            <a:ext cx="2606040" cy="32766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dt" sz="half" idx="31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33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qua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W¥ل云玗İαЂôÁûÂÚ丫:Pïçtúrê Plå¢éhõlðér 表¥鷗字㌍ 表_W 3"/>
          <p:cNvSpPr>
            <a:spLocks noGrp="1" noChangeAspect="1"/>
          </p:cNvSpPr>
          <p:nvPr>
            <p:ph type="pic" sz="quarter" idx="10"/>
          </p:nvPr>
        </p:nvSpPr>
        <p:spPr>
          <a:xfrm>
            <a:off x="3050274" y="1600200"/>
            <a:ext cx="3198127" cy="32004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FontTx/>
              <a:buNone/>
            </a:pPr>
            <a:r>
              <a:rPr lang="en-US" sz="2400" i="0" smtClean="0"/>
              <a:t>Click icon to add picture</a:t>
            </a:r>
            <a:endParaRPr lang="en-US" sz="2400" i="0" dirty="0"/>
          </a:p>
        </p:txBody>
      </p:sp>
      <p:sp>
        <p:nvSpPr>
          <p:cNvPr id="7" name="W¥ل云玗İαЂÕØÚáÛ丫:Téxt Plàçèhòlðêr 表¥鷗字㌍_W 6"/>
          <p:cNvSpPr>
            <a:spLocks noGrp="1"/>
          </p:cNvSpPr>
          <p:nvPr>
            <p:ph type="body" sz="quarter" idx="15" hasCustomPrompt="1"/>
          </p:nvPr>
        </p:nvSpPr>
        <p:spPr>
          <a:xfrm>
            <a:off x="3048000" y="4876800"/>
            <a:ext cx="3200400" cy="1295400"/>
          </a:xfrm>
        </p:spPr>
        <p:txBody>
          <a:bodyPr tIns="91429" rIns="9143" bIns="91429" anchor="t"/>
          <a:lstStyle>
            <a:lvl1pPr marL="0" marR="0" indent="0" algn="l">
              <a:buFontTx/>
              <a:buNone/>
              <a:defRPr sz="1800" i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5" name="Rectangle 4"/>
          <p:cNvSpPr>
            <a:spLocks noGrp="1"/>
          </p:cNvSpPr>
          <p:nvPr>
            <p:ph type="dt" sz="half" idx="16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8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Squa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W¥ل云玗İαЂôÁûÂÚ丫:Pïçtúrê Plå¢éhõlðér 表¥鷗字㌍ 表_W 3"/>
          <p:cNvSpPr>
            <a:spLocks noGrp="1" noChangeAspect="1"/>
          </p:cNvSpPr>
          <p:nvPr>
            <p:ph type="pic" sz="quarter" idx="10"/>
          </p:nvPr>
        </p:nvSpPr>
        <p:spPr>
          <a:xfrm>
            <a:off x="4955274" y="1371600"/>
            <a:ext cx="3198127" cy="32004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FontTx/>
              <a:buNone/>
            </a:pPr>
            <a:r>
              <a:rPr lang="en-US" sz="2400" i="0" smtClean="0"/>
              <a:t>Click icon to add picture</a:t>
            </a:r>
            <a:endParaRPr lang="en-US" sz="2400" i="0" dirty="0"/>
          </a:p>
        </p:txBody>
      </p:sp>
      <p:sp>
        <p:nvSpPr>
          <p:cNvPr id="6" name="W¥ل云玗İαЂôÁûÂÚ丫:Pïçtúrê Plå¢éhõlðér 表¥鷗字㌍ 表_W 5"/>
          <p:cNvSpPr>
            <a:spLocks noGrp="1" noChangeAspect="1"/>
          </p:cNvSpPr>
          <p:nvPr>
            <p:ph type="pic" sz="quarter" idx="14"/>
          </p:nvPr>
        </p:nvSpPr>
        <p:spPr>
          <a:xfrm>
            <a:off x="1143000" y="1371600"/>
            <a:ext cx="3198127" cy="32004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FontTx/>
              <a:buNone/>
            </a:pPr>
            <a:r>
              <a:rPr lang="en-US" sz="2400" i="0" smtClean="0"/>
              <a:t>Click icon to add picture</a:t>
            </a:r>
            <a:endParaRPr lang="en-US" sz="2400" i="0" dirty="0"/>
          </a:p>
        </p:txBody>
      </p:sp>
      <p:sp>
        <p:nvSpPr>
          <p:cNvPr id="7" name="W¥ل云玗İαЂÕØÚáÛ丫:Téxt Plàçèhòlðêr 表¥鷗字㌍_W 6"/>
          <p:cNvSpPr>
            <a:spLocks noGrp="1"/>
          </p:cNvSpPr>
          <p:nvPr>
            <p:ph type="body" sz="quarter" idx="15" hasCustomPrompt="1"/>
          </p:nvPr>
        </p:nvSpPr>
        <p:spPr>
          <a:xfrm>
            <a:off x="4953000" y="4648200"/>
            <a:ext cx="3200400" cy="1295400"/>
          </a:xfrm>
        </p:spPr>
        <p:txBody>
          <a:bodyPr tIns="91429" rIns="9143" bIns="91429" anchor="t"/>
          <a:lstStyle>
            <a:lvl1pPr marL="0" marR="0" indent="0" algn="l">
              <a:buFontTx/>
              <a:buNone/>
              <a:defRPr sz="1800" i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8" name="W¥ل云玗İαЂÕØÚáÛ丫:Téxt Plàçèhòlðêr 表¥鷗字㌍_W 7"/>
          <p:cNvSpPr>
            <a:spLocks noGrp="1"/>
          </p:cNvSpPr>
          <p:nvPr>
            <p:ph type="body" sz="quarter" idx="16" hasCustomPrompt="1"/>
          </p:nvPr>
        </p:nvSpPr>
        <p:spPr>
          <a:xfrm>
            <a:off x="1143000" y="4648200"/>
            <a:ext cx="3200400" cy="1295400"/>
          </a:xfrm>
        </p:spPr>
        <p:txBody>
          <a:bodyPr tIns="91429" rIns="9143" bIns="91429" anchor="t"/>
          <a:lstStyle>
            <a:lvl1pPr marL="0" marR="0" indent="0" algn="l">
              <a:buFontTx/>
              <a:buNone/>
              <a:defRPr sz="1800" i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9" name="Rectangle 8"/>
          <p:cNvSpPr>
            <a:spLocks noGrp="1"/>
          </p:cNvSpPr>
          <p:nvPr>
            <p:ph type="dt" sz="half" idx="17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9"/>
          <p:cNvSpPr>
            <a:spLocks noGrp="1" noChangeAspect="1"/>
          </p:cNvSpPr>
          <p:nvPr>
            <p:ph type="pic" sz="quarter" idx="10"/>
          </p:nvPr>
        </p:nvSpPr>
        <p:spPr>
          <a:xfrm>
            <a:off x="914400" y="294590"/>
            <a:ext cx="7467600" cy="56007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marL="0" marR="0" indent="1425" algn="ctr" rtl="0" latinLnBrk="0">
              <a:spcBef>
                <a:spcPct val="20000"/>
              </a:spcBef>
              <a:buFontTx/>
              <a:buNone/>
              <a:defRPr lang="en-US" i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FontTx/>
              <a:buNone/>
            </a:pPr>
            <a:r>
              <a:rPr lang="en-US" sz="2400" i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Click icon to add picture</a:t>
            </a:r>
            <a:endParaRPr lang="en-US" i="0" dirty="0"/>
          </a:p>
        </p:txBody>
      </p:sp>
      <p:sp>
        <p:nvSpPr>
          <p:cNvPr id="7" name="Rectangle 5"/>
          <p:cNvSpPr>
            <a:spLocks noGrp="1"/>
          </p:cNvSpPr>
          <p:nvPr>
            <p:ph type="body" sz="quarter" idx="11" hasCustomPrompt="1"/>
          </p:nvPr>
        </p:nvSpPr>
        <p:spPr>
          <a:xfrm>
            <a:off x="914400" y="6019800"/>
            <a:ext cx="7467600" cy="381000"/>
          </a:xfrm>
        </p:spPr>
        <p:txBody>
          <a:bodyPr rIns="9143" anchor="t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4" name="Rectangle 3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¥ل云玗İαЂôÁûÂÚ丫:Pïçtúrê Plå¢éhõlðér 表¥鷗字㌍ 表_W 2"/>
          <p:cNvSpPr>
            <a:spLocks noGrp="1"/>
          </p:cNvSpPr>
          <p:nvPr>
            <p:ph type="pic" sz="quarter" idx="30"/>
          </p:nvPr>
        </p:nvSpPr>
        <p:spPr>
          <a:xfrm>
            <a:off x="457200" y="2057400"/>
            <a:ext cx="8229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W¥ل云玗İαЂÕØÚáÛ丫:Téxt Plàçèhòlðêr 表¥鷗字㌍_W 3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4876800"/>
            <a:ext cx="8229600" cy="1447800"/>
          </a:xfrm>
        </p:spPr>
        <p:txBody>
          <a:bodyPr tIns="91429" rIns="9143" bIns="91429" anchor="t"/>
          <a:lstStyle>
            <a:lvl1pPr marL="0" marR="0" indent="0" algn="l">
              <a:buFontTx/>
              <a:buNone/>
              <a:defRPr sz="1800" i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5" name="Rectangle 4"/>
          <p:cNvSpPr>
            <a:spLocks noGrp="1"/>
          </p:cNvSpPr>
          <p:nvPr>
            <p:ph type="dt" sz="half" idx="31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ftr" sz="quarter" idx="33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3"/>
          <p:cNvSpPr>
            <a:spLocks noGrp="1"/>
          </p:cNvSpPr>
          <p:nvPr>
            <p:ph type="title"/>
          </p:nvPr>
        </p:nvSpPr>
        <p:spPr/>
        <p:txBody>
          <a:bodyPr anchor="ctr"/>
          <a:lstStyle>
            <a:extLst/>
          </a:lstStyle>
          <a:p>
            <a:r>
              <a:rPr lang="en-US" noProof="1" smtClean="0"/>
              <a:t>Click to edit Master title style</a:t>
            </a:r>
            <a:endParaRPr lang="en-US"/>
          </a:p>
        </p:txBody>
      </p:sp>
      <p:sp>
        <p:nvSpPr>
          <p:cNvPr id="14" name="Rectangle 6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/>
            <a:r>
              <a:rPr lang="en-US" noProof="1" smtClean="0"/>
              <a:t>Click to edit Master text styles</a:t>
            </a:r>
          </a:p>
          <a:p>
            <a:pPr lvl="1"/>
            <a:r>
              <a:rPr lang="en-US" noProof="1" smtClean="0"/>
              <a:t>Second level</a:t>
            </a:r>
          </a:p>
          <a:p>
            <a:pPr lvl="2"/>
            <a:r>
              <a:rPr lang="en-US" noProof="1" smtClean="0"/>
              <a:t>Third level</a:t>
            </a:r>
          </a:p>
          <a:p>
            <a:pPr lvl="3"/>
            <a:r>
              <a:rPr lang="en-US" noProof="1" smtClean="0"/>
              <a:t>Fourth level</a:t>
            </a:r>
          </a:p>
          <a:p>
            <a:pPr lvl="4"/>
            <a:r>
              <a:rPr lang="en-US" noProof="1" smtClean="0"/>
              <a:t>Fifth level</a:t>
            </a:r>
            <a:endParaRPr lang="en-US"/>
          </a:p>
        </p:txBody>
      </p:sp>
      <p:sp>
        <p:nvSpPr>
          <p:cNvPr id="2" name="Rectangle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ACB2EC6F-6501-4E04-BD6C-A8A6CABB2C5B}" type="datetimeFigureOut">
              <a:rPr lang="en-US" smtClean="0"/>
              <a:pPr/>
              <a:t>12/1/2013</a:t>
            </a:fld>
            <a:endParaRPr lang="en-US" dirty="0"/>
          </a:p>
        </p:txBody>
      </p:sp>
      <p:sp>
        <p:nvSpPr>
          <p:cNvPr id="27" name="Rectangle 1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  <p:sp>
        <p:nvSpPr>
          <p:cNvPr id="24" name="Rectangle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63B0023-0CED-47F7-85AE-654F0B232C2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94892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2EC6F-6501-4E04-BD6C-A8A6CABB2C5B}" type="datetimeFigureOut">
              <a:rPr lang="en-US" smtClean="0"/>
              <a:pPr/>
              <a:t>12/1/2013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B0023-0CED-47F7-85AE-654F0B232C2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97804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12177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32860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25560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7628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8A266-E364-4B5E-98DD-432668182E1E}" type="datetime1">
              <a:rPr lang="en-US" smtClean="0"/>
              <a:pPr/>
              <a:t>12/1/2013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7519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preserve="1">
  <p:cSld name="Portrai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8"/>
          <p:cNvSpPr>
            <a:spLocks noGrp="1"/>
          </p:cNvSpPr>
          <p:nvPr>
            <p:ph type="pic" sz="quarter" idx="10"/>
          </p:nvPr>
        </p:nvSpPr>
        <p:spPr>
          <a:xfrm>
            <a:off x="419376" y="233241"/>
            <a:ext cx="4640305" cy="61722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FontTx/>
              <a:buNone/>
            </a:pPr>
            <a:r>
              <a:rPr lang="en-US" i="0" smtClean="0"/>
              <a:t>Click icon to add picture</a:t>
            </a:r>
            <a:endParaRPr lang="en-US" i="0" dirty="0"/>
          </a:p>
        </p:txBody>
      </p:sp>
      <p:sp>
        <p:nvSpPr>
          <p:cNvPr id="13" name="Rectangle 6"/>
          <p:cNvSpPr>
            <a:spLocks noGrp="1"/>
          </p:cNvSpPr>
          <p:nvPr>
            <p:ph type="body" sz="quarter" idx="11" hasCustomPrompt="1"/>
          </p:nvPr>
        </p:nvSpPr>
        <p:spPr>
          <a:xfrm>
            <a:off x="5257800" y="3048000"/>
            <a:ext cx="3505200" cy="3352800"/>
          </a:xfrm>
        </p:spPr>
        <p:txBody>
          <a:bodyPr tIns="91429" bIns="91429" anchor="b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4" name="Rectangle 3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dirty="0"/>
          </a:p>
        </p:txBody>
      </p:sp>
      <p:sp>
        <p:nvSpPr>
          <p:cNvPr id="5" name="Rectangle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6" name="Rectangle 5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6531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05760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62668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92608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Album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/>
          <p:cNvSpPr>
            <a:spLocks noGrp="1"/>
          </p:cNvSpPr>
          <p:nvPr>
            <p:ph type="title" hasCustomPrompt="1"/>
          </p:nvPr>
        </p:nvSpPr>
        <p:spPr>
          <a:xfrm>
            <a:off x="228601" y="3962400"/>
            <a:ext cx="8298485" cy="1066800"/>
          </a:xfrm>
        </p:spPr>
        <p:txBody>
          <a:bodyPr bIns="0"/>
          <a:lstStyle>
            <a:lvl1pPr algn="r">
              <a:defRPr lang="en-US" dirty="0"/>
            </a:lvl1pPr>
            <a:extLst/>
          </a:lstStyle>
          <a:p>
            <a:r>
              <a:rPr lang="en-US" dirty="0" smtClean="0"/>
              <a:t>Click to add photo album title</a:t>
            </a:r>
            <a:endParaRPr lang="en-US" dirty="0"/>
          </a:p>
        </p:txBody>
      </p:sp>
      <p:sp>
        <p:nvSpPr>
          <p:cNvPr id="9" name="Rectangle 7"/>
          <p:cNvSpPr>
            <a:spLocks noGrp="1"/>
          </p:cNvSpPr>
          <p:nvPr>
            <p:ph type="body" sz="quarter" idx="10" hasCustomPrompt="1"/>
          </p:nvPr>
        </p:nvSpPr>
        <p:spPr>
          <a:xfrm>
            <a:off x="2133601" y="5133975"/>
            <a:ext cx="6386946" cy="1219200"/>
          </a:xfrm>
        </p:spPr>
        <p:txBody>
          <a:bodyPr vert="horz" tIns="0" anchor="t" anchorCtr="0">
            <a:noAutofit/>
          </a:bodyPr>
          <a:lstStyle>
            <a:lvl1pPr marL="0" marR="0" indent="0" algn="r" rtl="0" latinLnBrk="0">
              <a:spcBef>
                <a:spcPct val="20000"/>
              </a:spcBef>
              <a:buFontTx/>
              <a:buNone/>
              <a:defRPr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date and other details</a:t>
            </a:r>
            <a:endParaRPr lang="en-US" dirty="0"/>
          </a:p>
        </p:txBody>
      </p:sp>
      <p:sp>
        <p:nvSpPr>
          <p:cNvPr id="27" name="Rectangle 6"/>
          <p:cNvSpPr>
            <a:spLocks noGrp="1"/>
          </p:cNvSpPr>
          <p:nvPr>
            <p:ph type="pic" sz="quarter" idx="11"/>
          </p:nvPr>
        </p:nvSpPr>
        <p:spPr>
          <a:xfrm>
            <a:off x="6096000" y="1600200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>
            <a:extLst/>
          </a:lstStyle>
          <a:p>
            <a:pPr algn="ctr">
              <a:buFontTx/>
              <a:buNone/>
            </a:pPr>
            <a:r>
              <a:rPr lang="en-US" sz="2000" smtClean="0"/>
              <a:t>Click icon to add picture</a:t>
            </a:r>
            <a:endParaRPr lang="en-US" sz="2000" dirty="0"/>
          </a:p>
        </p:txBody>
      </p:sp>
      <p:sp>
        <p:nvSpPr>
          <p:cNvPr id="6" name="Rectangle 5"/>
          <p:cNvSpPr/>
          <p:nvPr userDrawn="1"/>
        </p:nvSpPr>
        <p:spPr>
          <a:xfrm>
            <a:off x="176844" y="186905"/>
            <a:ext cx="8763000" cy="6213896"/>
          </a:xfrm>
          <a:prstGeom prst="rect">
            <a:avLst/>
          </a:prstGeom>
          <a:noFill/>
          <a:ln w="9525" cap="rnd" cmpd="sng" algn="ctr">
            <a:solidFill>
              <a:schemeClr val="bg1">
                <a:tint val="85000"/>
              </a:schemeClr>
            </a:solidFill>
            <a:prstDash val="dash"/>
          </a:ln>
          <a:effectLst>
            <a:outerShdw blurRad="25400" dist="12700" dir="5400000" algn="tl" rotWithShape="0">
              <a:schemeClr val="bg1">
                <a:alpha val="60000"/>
              </a:scheme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9" tIns="45714" rIns="91429" bIns="45714" rtlCol="0" anchor="ctr"/>
          <a:lstStyle>
            <a:extLst/>
          </a:lstStyle>
          <a:p>
            <a:pPr algn="ctr"/>
            <a:endParaRPr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13" name="Rectangle 12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andscape (Full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6"/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0" y="0"/>
            <a:ext cx="9144000" cy="6858000"/>
          </a:xfrm>
          <a:noFill/>
          <a:ln w="25400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>
              <a:buFontTx/>
              <a:buNone/>
            </a:pPr>
            <a:r>
              <a:rPr lang="en-US" i="0" dirty="0" smtClean="0"/>
              <a:t>Click icon</a:t>
            </a:r>
            <a:r>
              <a:rPr lang="en-US" i="0" baseline="0" dirty="0" smtClean="0"/>
              <a:t> to add </a:t>
            </a:r>
            <a:r>
              <a:rPr lang="en-US" i="0" dirty="0" smtClean="0"/>
              <a:t>full page picture</a:t>
            </a:r>
            <a:endParaRPr lang="en-US" i="0" baseline="0" dirty="0" smtClean="0"/>
          </a:p>
          <a:p>
            <a:pPr marL="0" marR="0" indent="0" algn="ctr">
              <a:buFontTx/>
              <a:buNone/>
            </a:pPr>
            <a:endParaRPr lang="en-US" i="0" dirty="0" smtClean="0"/>
          </a:p>
          <a:p>
            <a:pPr algn="ctr">
              <a:buFontTx/>
              <a:buNone/>
            </a:pPr>
            <a:endParaRPr lang="en-US" i="0" dirty="0" smtClean="0"/>
          </a:p>
          <a:p>
            <a:pPr algn="ctr">
              <a:buFontTx/>
              <a:buNone/>
            </a:pPr>
            <a:endParaRPr lang="en-US" i="0" dirty="0"/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bum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2"/>
          <p:cNvSpPr>
            <a:spLocks noGrp="1"/>
          </p:cNvSpPr>
          <p:nvPr>
            <p:ph type="title" hasCustomPrompt="1"/>
          </p:nvPr>
        </p:nvSpPr>
        <p:spPr>
          <a:xfrm>
            <a:off x="752670" y="4572000"/>
            <a:ext cx="7781730" cy="990600"/>
          </a:xfrm>
        </p:spPr>
        <p:txBody>
          <a:bodyPr vert="horz" bIns="0" anchor="b" anchorCtr="0"/>
          <a:lstStyle>
            <a:lvl1pPr>
              <a:defRPr baseline="0"/>
            </a:lvl1pPr>
            <a:extLst/>
          </a:lstStyle>
          <a:p>
            <a:r>
              <a:rPr lang="en-US" dirty="0" smtClean="0"/>
              <a:t>Click to add section title</a:t>
            </a:r>
            <a:endParaRPr lang="en-US" dirty="0"/>
          </a:p>
        </p:txBody>
      </p:sp>
      <p:sp>
        <p:nvSpPr>
          <p:cNvPr id="27" name="Rectangle 11"/>
          <p:cNvSpPr>
            <a:spLocks noGrp="1"/>
          </p:cNvSpPr>
          <p:nvPr>
            <p:ph type="body" sz="quarter" idx="14" hasCustomPrompt="1"/>
          </p:nvPr>
        </p:nvSpPr>
        <p:spPr>
          <a:xfrm>
            <a:off x="752670" y="5600700"/>
            <a:ext cx="7772400" cy="838200"/>
          </a:xfrm>
        </p:spPr>
        <p:txBody>
          <a:bodyPr vert="horz" tIns="0"/>
          <a:lstStyle>
            <a:lvl1pPr>
              <a:buFontTx/>
              <a:buNone/>
              <a:defRPr sz="1800"/>
            </a:lvl1pPr>
            <a:extLst/>
          </a:lstStyle>
          <a:p>
            <a:pPr lvl="0"/>
            <a:r>
              <a:rPr lang="en-US" dirty="0" smtClean="0"/>
              <a:t>Click to add subtitle</a:t>
            </a:r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pic" sz="quarter" idx="11"/>
          </p:nvPr>
        </p:nvSpPr>
        <p:spPr>
          <a:xfrm>
            <a:off x="786338" y="2140695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>
            <a:extLst/>
          </a:lstStyle>
          <a:p>
            <a:pPr algn="ctr">
              <a:buFontTx/>
              <a:buNone/>
            </a:pPr>
            <a:r>
              <a:rPr lang="en-US" sz="2000" smtClean="0"/>
              <a:t>Click icon to add picture</a:t>
            </a:r>
            <a:endParaRPr lang="en-US" sz="2000" dirty="0"/>
          </a:p>
        </p:txBody>
      </p:sp>
      <p:sp>
        <p:nvSpPr>
          <p:cNvPr id="18" name="Rectangle 6"/>
          <p:cNvSpPr>
            <a:spLocks noGrp="1"/>
          </p:cNvSpPr>
          <p:nvPr>
            <p:ph type="pic" sz="quarter" idx="15"/>
          </p:nvPr>
        </p:nvSpPr>
        <p:spPr>
          <a:xfrm>
            <a:off x="3474604" y="2140695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>
            <a:extLst/>
          </a:lstStyle>
          <a:p>
            <a:pPr algn="ctr">
              <a:buFontTx/>
              <a:buNone/>
            </a:pPr>
            <a:r>
              <a:rPr lang="en-US" sz="2000" smtClean="0"/>
              <a:t>Click icon to add picture</a:t>
            </a:r>
            <a:endParaRPr lang="en-US" sz="2000" dirty="0"/>
          </a:p>
        </p:txBody>
      </p:sp>
      <p:sp>
        <p:nvSpPr>
          <p:cNvPr id="2" name="Rectangle 6"/>
          <p:cNvSpPr>
            <a:spLocks noGrp="1"/>
          </p:cNvSpPr>
          <p:nvPr>
            <p:ph type="pic" sz="quarter" idx="16"/>
          </p:nvPr>
        </p:nvSpPr>
        <p:spPr>
          <a:xfrm>
            <a:off x="6162870" y="2140695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>
            <a:extLst/>
          </a:lstStyle>
          <a:p>
            <a:pPr algn="ctr">
              <a:buFontTx/>
              <a:buNone/>
            </a:pPr>
            <a:r>
              <a:rPr lang="en-US" sz="2000" smtClean="0"/>
              <a:t>Click icon to add picture</a:t>
            </a:r>
            <a:endParaRPr lang="en-US" sz="2000" dirty="0"/>
          </a:p>
        </p:txBody>
      </p:sp>
      <p:sp>
        <p:nvSpPr>
          <p:cNvPr id="8" name="Rectangle 7"/>
          <p:cNvSpPr>
            <a:spLocks noGrp="1"/>
          </p:cNvSpPr>
          <p:nvPr>
            <p:ph type="dt" sz="half" idx="17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preserve="1">
  <p:cSld name="2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8"/>
          <p:cNvSpPr>
            <a:spLocks noGrp="1" noChangeAspect="1"/>
          </p:cNvSpPr>
          <p:nvPr>
            <p:ph type="pic" sz="quarter" idx="10"/>
          </p:nvPr>
        </p:nvSpPr>
        <p:spPr>
          <a:xfrm>
            <a:off x="4722047" y="609600"/>
            <a:ext cx="3431353" cy="4575141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FontTx/>
              <a:buNone/>
            </a:pPr>
            <a:r>
              <a:rPr lang="en-US" sz="2400" i="0" smtClean="0"/>
              <a:t>Click icon to add picture</a:t>
            </a:r>
            <a:endParaRPr lang="en-US" sz="2400" i="0" dirty="0"/>
          </a:p>
        </p:txBody>
      </p:sp>
      <p:sp>
        <p:nvSpPr>
          <p:cNvPr id="11" name="Rectangle 8"/>
          <p:cNvSpPr>
            <a:spLocks noGrp="1" noChangeAspect="1"/>
          </p:cNvSpPr>
          <p:nvPr>
            <p:ph type="pic" sz="quarter" idx="11"/>
          </p:nvPr>
        </p:nvSpPr>
        <p:spPr>
          <a:xfrm>
            <a:off x="1066800" y="609600"/>
            <a:ext cx="3429000" cy="4572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FontTx/>
              <a:buNone/>
            </a:pPr>
            <a:r>
              <a:rPr lang="en-US" sz="2400" i="0" smtClean="0"/>
              <a:t>Click icon to add picture</a:t>
            </a:r>
            <a:endParaRPr lang="en-US" sz="2400" i="0" dirty="0"/>
          </a:p>
        </p:txBody>
      </p:sp>
      <p:sp>
        <p:nvSpPr>
          <p:cNvPr id="3" name="Rectangle 7"/>
          <p:cNvSpPr>
            <a:spLocks noGrp="1"/>
          </p:cNvSpPr>
          <p:nvPr>
            <p:ph type="body" sz="quarter" idx="14" hasCustomPrompt="1"/>
          </p:nvPr>
        </p:nvSpPr>
        <p:spPr>
          <a:xfrm>
            <a:off x="1066800" y="5334000"/>
            <a:ext cx="3429000" cy="1066800"/>
          </a:xfrm>
        </p:spPr>
        <p:txBody>
          <a:bodyPr lIns="91429" rIns="9143" anchor="t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19" name="Rectangle 7"/>
          <p:cNvSpPr>
            <a:spLocks noGrp="1"/>
          </p:cNvSpPr>
          <p:nvPr>
            <p:ph type="body" sz="quarter" idx="15" hasCustomPrompt="1"/>
          </p:nvPr>
        </p:nvSpPr>
        <p:spPr>
          <a:xfrm>
            <a:off x="4724400" y="5334000"/>
            <a:ext cx="3429000" cy="1066800"/>
          </a:xfrm>
        </p:spPr>
        <p:txBody>
          <a:bodyPr lIns="91429" rIns="9143" anchor="t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6" name="Rectangle 5"/>
          <p:cNvSpPr>
            <a:spLocks noGrp="1"/>
          </p:cNvSpPr>
          <p:nvPr>
            <p:ph type="dt" sz="half" idx="16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8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Landscape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7"/>
          <p:cNvSpPr>
            <a:spLocks noGrp="1" noChangeAspect="1"/>
          </p:cNvSpPr>
          <p:nvPr>
            <p:ph type="pic" sz="quarter" idx="13"/>
          </p:nvPr>
        </p:nvSpPr>
        <p:spPr>
          <a:xfrm>
            <a:off x="4648200" y="1676400"/>
            <a:ext cx="4038600" cy="302895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5" name="Rectangle 7"/>
          <p:cNvSpPr>
            <a:spLocks noGrp="1" noChangeAspect="1"/>
          </p:cNvSpPr>
          <p:nvPr>
            <p:ph type="pic" sz="quarter" idx="14"/>
          </p:nvPr>
        </p:nvSpPr>
        <p:spPr>
          <a:xfrm>
            <a:off x="457200" y="1676400"/>
            <a:ext cx="4038600" cy="302895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4857750"/>
            <a:ext cx="4038600" cy="1238250"/>
          </a:xfrm>
        </p:spPr>
        <p:txBody>
          <a:bodyPr rIns="9143" anchor="t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19" name="Rectangle 7"/>
          <p:cNvSpPr>
            <a:spLocks noGrp="1"/>
          </p:cNvSpPr>
          <p:nvPr>
            <p:ph type="body" sz="quarter" idx="17" hasCustomPrompt="1"/>
          </p:nvPr>
        </p:nvSpPr>
        <p:spPr>
          <a:xfrm>
            <a:off x="4648200" y="4857750"/>
            <a:ext cx="4038600" cy="1238250"/>
          </a:xfrm>
        </p:spPr>
        <p:txBody>
          <a:bodyPr rIns="9143" anchor="t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6" name="Rectangle 5"/>
          <p:cNvSpPr>
            <a:spLocks noGrp="1"/>
          </p:cNvSpPr>
          <p:nvPr>
            <p:ph type="dt" sz="half" idx="18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20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Mixed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7"/>
          <p:cNvSpPr>
            <a:spLocks noGrp="1" noChangeAspect="1"/>
          </p:cNvSpPr>
          <p:nvPr>
            <p:ph type="pic" sz="quarter" idx="11"/>
          </p:nvPr>
        </p:nvSpPr>
        <p:spPr>
          <a:xfrm>
            <a:off x="5141976" y="381000"/>
            <a:ext cx="3773424" cy="2830068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Clr>
                <a:srgbClr val="D34817"/>
              </a:buClr>
              <a:buSzPct val="85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Clr>
                <a:srgbClr val="D34817"/>
              </a:buClr>
              <a:buSzPct val="85000"/>
              <a:buFontTx/>
              <a:buNone/>
            </a:pPr>
            <a:r>
              <a:rPr lang="en-US" i="0" smtClean="0"/>
              <a:t>Click icon to add picture</a:t>
            </a:r>
            <a:endParaRPr lang="en-US" i="0" dirty="0"/>
          </a:p>
        </p:txBody>
      </p:sp>
      <p:sp>
        <p:nvSpPr>
          <p:cNvPr id="22" name="Rectangle 7"/>
          <p:cNvSpPr>
            <a:spLocks noGrp="1" noChangeAspect="1"/>
          </p:cNvSpPr>
          <p:nvPr>
            <p:ph type="pic" sz="quarter" idx="12"/>
          </p:nvPr>
        </p:nvSpPr>
        <p:spPr>
          <a:xfrm>
            <a:off x="454152" y="381001"/>
            <a:ext cx="4462272" cy="5949696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Clr>
                <a:srgbClr val="D34817"/>
              </a:buClr>
              <a:buSzPct val="85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Clr>
                <a:srgbClr val="D34817"/>
              </a:buClr>
              <a:buSzPct val="85000"/>
              <a:buFontTx/>
              <a:buNone/>
            </a:pPr>
            <a:r>
              <a:rPr lang="en-US" i="0" smtClean="0"/>
              <a:t>Click icon to add picture</a:t>
            </a:r>
            <a:endParaRPr lang="en-US" i="0" dirty="0"/>
          </a:p>
        </p:txBody>
      </p:sp>
      <p:sp>
        <p:nvSpPr>
          <p:cNvPr id="11" name="Rectangle 7"/>
          <p:cNvSpPr>
            <a:spLocks noGrp="1"/>
          </p:cNvSpPr>
          <p:nvPr>
            <p:ph type="body" sz="quarter" idx="13" hasCustomPrompt="1"/>
          </p:nvPr>
        </p:nvSpPr>
        <p:spPr>
          <a:xfrm>
            <a:off x="5141977" y="3352800"/>
            <a:ext cx="3773425" cy="2971800"/>
          </a:xfrm>
        </p:spPr>
        <p:txBody>
          <a:bodyPr anchor="t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5" name="Rectangle 4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spect="1"/>
          </p:cNvSpPr>
          <p:nvPr>
            <p:ph type="pic" sz="quarter" idx="10"/>
          </p:nvPr>
        </p:nvSpPr>
        <p:spPr>
          <a:xfrm>
            <a:off x="228600" y="1066800"/>
            <a:ext cx="2743200" cy="3657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07718" marR="0" indent="-307718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Rectangle 8"/>
          <p:cNvSpPr>
            <a:spLocks noGrp="1" noChangeAspect="1"/>
          </p:cNvSpPr>
          <p:nvPr>
            <p:ph type="pic" sz="quarter" idx="11"/>
          </p:nvPr>
        </p:nvSpPr>
        <p:spPr>
          <a:xfrm>
            <a:off x="3200400" y="1066800"/>
            <a:ext cx="2743200" cy="3657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07718" marR="0" indent="-307718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1" name="Rectangle 8"/>
          <p:cNvSpPr>
            <a:spLocks noGrp="1" noChangeAspect="1"/>
          </p:cNvSpPr>
          <p:nvPr>
            <p:ph type="pic" sz="quarter" idx="12"/>
          </p:nvPr>
        </p:nvSpPr>
        <p:spPr>
          <a:xfrm>
            <a:off x="6172200" y="1066800"/>
            <a:ext cx="2743200" cy="3657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07718" marR="0" indent="-307718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body" sz="quarter" idx="13" hasCustomPrompt="1"/>
          </p:nvPr>
        </p:nvSpPr>
        <p:spPr>
          <a:xfrm>
            <a:off x="228600" y="48768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6" name="Rectangle 6"/>
          <p:cNvSpPr>
            <a:spLocks noGrp="1"/>
          </p:cNvSpPr>
          <p:nvPr>
            <p:ph type="body" sz="quarter" idx="14" hasCustomPrompt="1"/>
          </p:nvPr>
        </p:nvSpPr>
        <p:spPr>
          <a:xfrm>
            <a:off x="3200400" y="48768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14" name="Rectangle 6"/>
          <p:cNvSpPr>
            <a:spLocks noGrp="1"/>
          </p:cNvSpPr>
          <p:nvPr>
            <p:ph type="body" sz="quarter" idx="15" hasCustomPrompt="1"/>
          </p:nvPr>
        </p:nvSpPr>
        <p:spPr>
          <a:xfrm>
            <a:off x="6172200" y="48768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dt" sz="half" idx="16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18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5D03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6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249362"/>
          </a:xfrm>
          <a:prstGeom prst="rect">
            <a:avLst/>
          </a:prstGeom>
        </p:spPr>
        <p:txBody>
          <a:bodyPr lIns="91429" tIns="45714" rIns="91429" bIns="45714" anchor="ctr">
            <a:normAutofit/>
          </a:bodyPr>
          <a:lstStyle>
            <a:extLst/>
          </a:lstStyle>
          <a:p>
            <a:r>
              <a:rPr lang="en-US" noProof="1" smtClean="0"/>
              <a:t>Click to edit Master title style</a:t>
            </a:r>
            <a:endParaRPr lang="en-US" dirty="0"/>
          </a:p>
        </p:txBody>
      </p:sp>
      <p:sp>
        <p:nvSpPr>
          <p:cNvPr id="13" name="Rectangle 5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lIns="91429" tIns="45714" rIns="91429" bIns="45714">
            <a:normAutofit/>
          </a:bodyPr>
          <a:lstStyle>
            <a:extLst/>
          </a:lstStyle>
          <a:p>
            <a:pPr lvl="0"/>
            <a:r>
              <a:rPr lang="en-US" noProof="1" smtClean="0"/>
              <a:t>Click to edit Master text styles</a:t>
            </a:r>
          </a:p>
          <a:p>
            <a:pPr lvl="1"/>
            <a:r>
              <a:rPr lang="en-US" noProof="1" smtClean="0"/>
              <a:t>Second level</a:t>
            </a:r>
          </a:p>
          <a:p>
            <a:pPr lvl="2"/>
            <a:r>
              <a:rPr lang="en-US" noProof="1" smtClean="0"/>
              <a:t>Third level</a:t>
            </a:r>
          </a:p>
          <a:p>
            <a:pPr lvl="3"/>
            <a:r>
              <a:rPr lang="en-US" noProof="1" smtClean="0"/>
              <a:t>Fourth level</a:t>
            </a:r>
          </a:p>
          <a:p>
            <a:pPr lvl="4"/>
            <a:r>
              <a:rPr lang="en-US" noProof="1" smtClean="0"/>
              <a:t>Fifth level</a:t>
            </a:r>
            <a:endParaRPr lang="en-US" dirty="0"/>
          </a:p>
        </p:txBody>
      </p:sp>
      <p:sp>
        <p:nvSpPr>
          <p:cNvPr id="29" name="Rectangle 3"/>
          <p:cNvSpPr>
            <a:spLocks noGrp="1"/>
          </p:cNvSpPr>
          <p:nvPr>
            <p:ph type="dt" sz="half" idx="2"/>
          </p:nvPr>
        </p:nvSpPr>
        <p:spPr>
          <a:xfrm>
            <a:off x="66675" y="6559361"/>
            <a:ext cx="2438400" cy="244475"/>
          </a:xfrm>
          <a:prstGeom prst="rect">
            <a:avLst/>
          </a:prstGeom>
        </p:spPr>
        <p:txBody>
          <a:bodyPr lIns="91429" tIns="45714" rIns="91429" bIns="45714" anchor="b"/>
          <a:lstStyle>
            <a:lvl1pPr>
              <a:defRPr sz="1200">
                <a:solidFill>
                  <a:schemeClr val="tx2"/>
                </a:solidFill>
              </a:defRPr>
            </a:lvl1pPr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20" name="Rectangle 25"/>
          <p:cNvSpPr>
            <a:spLocks noGrp="1"/>
          </p:cNvSpPr>
          <p:nvPr>
            <p:ph type="ftr" sz="quarter" idx="3"/>
          </p:nvPr>
        </p:nvSpPr>
        <p:spPr>
          <a:xfrm>
            <a:off x="2995653" y="6558153"/>
            <a:ext cx="4648200" cy="246888"/>
          </a:xfrm>
          <a:prstGeom prst="rect">
            <a:avLst/>
          </a:prstGeom>
        </p:spPr>
        <p:txBody>
          <a:bodyPr lIns="91429" tIns="45714" rIns="91429" bIns="45714" anchor="b"/>
          <a:lstStyle>
            <a:lvl1pPr algn="ctr">
              <a:defRPr sz="1200">
                <a:solidFill>
                  <a:schemeClr val="tx2"/>
                </a:solidFill>
              </a:defRPr>
            </a:lvl1pPr>
            <a:extLst/>
          </a:lstStyle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23" name="Rectangle 16"/>
          <p:cNvSpPr>
            <a:spLocks noGrp="1"/>
          </p:cNvSpPr>
          <p:nvPr>
            <p:ph type="sldNum" sz="quarter" idx="4"/>
          </p:nvPr>
        </p:nvSpPr>
        <p:spPr>
          <a:xfrm>
            <a:off x="8172450" y="6559361"/>
            <a:ext cx="914400" cy="244475"/>
          </a:xfrm>
          <a:prstGeom prst="rect">
            <a:avLst/>
          </a:prstGeom>
        </p:spPr>
        <p:txBody>
          <a:bodyPr lIns="91429" tIns="45714" rIns="91429" bIns="45714"/>
          <a:lstStyle>
            <a:lvl1pPr algn="r">
              <a:defRPr sz="1200">
                <a:solidFill>
                  <a:schemeClr val="tx2"/>
                </a:solidFill>
              </a:defRPr>
            </a:lvl1pPr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p:transition>
    <p:fade/>
  </p:transition>
  <p:timing>
    <p:tnLst>
      <p:par>
        <p:cTn id="1" dur="indefinite" restart="never" nodeType="tmRoot"/>
      </p:par>
    </p:tnLst>
  </p:timing>
  <p:txStyles>
    <p:titleStyle>
      <a:lvl1pPr algn="l" rtl="0" eaLnBrk="1" latinLnBrk="0" hangingPunct="1">
        <a:spcBef>
          <a:spcPct val="0"/>
        </a:spcBef>
        <a:buNone/>
        <a:defRPr sz="3200" cap="all" baseline="0">
          <a:solidFill>
            <a:schemeClr val="tx2"/>
          </a:solidFill>
          <a:effectLst>
            <a:outerShdw blurRad="51000" dist="370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  <a:extLst/>
    </p:titleStyle>
    <p:bodyStyle>
      <a:lvl1pPr marL="342860" indent="-342860" algn="l" rtl="0" eaLnBrk="1" latinLnBrk="0" hangingPunct="1">
        <a:spcBef>
          <a:spcPct val="20000"/>
        </a:spcBef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863" indent="-285717" algn="l" rtl="0" eaLnBrk="1" latinLnBrk="0" hangingPunct="1">
        <a:spcBef>
          <a:spcPct val="20000"/>
        </a:spcBef>
        <a:buChar char="–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2867" indent="-228573" algn="l" rtl="0" eaLnBrk="1" latinLnBrk="0" hangingPunct="1">
        <a:spcBef>
          <a:spcPct val="20000"/>
        </a:spcBef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013" indent="-228573" algn="l" rtl="0" eaLnBrk="1" latinLnBrk="0" hangingPunct="1">
        <a:spcBef>
          <a:spcPct val="20000"/>
        </a:spcBef>
        <a:buChar char="–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159" indent="-228573" algn="l" rtl="0" eaLnBrk="1" latinLnBrk="0" hangingPunct="1">
        <a:spcBef>
          <a:spcPct val="20000"/>
        </a:spcBef>
        <a:buChar char="»"/>
        <a:defRPr sz="1600">
          <a:solidFill>
            <a:schemeClr val="tx1"/>
          </a:solidFill>
          <a:latin typeface="+mn-lt"/>
          <a:ea typeface="+mn-ea"/>
          <a:cs typeface="+mn-cs"/>
        </a:defRPr>
      </a:lvl5pPr>
      <a:lvl6pPr marL="2514306" indent="-228573" algn="l" rtl="0" eaLnBrk="1" latinLnBrk="0" hangingPunct="1">
        <a:spcBef>
          <a:spcPct val="20000"/>
        </a:spcBef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453" indent="-228573" algn="l" rtl="0" eaLnBrk="1" latinLnBrk="0" hangingPunct="1">
        <a:spcBef>
          <a:spcPct val="20000"/>
        </a:spcBef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8599" indent="-228573" algn="l" rtl="0" eaLnBrk="1" latinLnBrk="0" hangingPunct="1">
        <a:spcBef>
          <a:spcPct val="20000"/>
        </a:spcBef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5746" indent="-228573" algn="l" rtl="0" eaLnBrk="1" latinLnBrk="0" hangingPunct="1">
        <a:spcBef>
          <a:spcPct val="20000"/>
        </a:spcBef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hangingPunct="1">
        <a:defRPr>
          <a:solidFill>
            <a:schemeClr val="tx1"/>
          </a:solidFill>
          <a:latin typeface="+mn-lt"/>
          <a:ea typeface="+mn-ea"/>
          <a:cs typeface="+mn-cs"/>
        </a:defRPr>
      </a:lvl1pPr>
      <a:lvl2pPr marL="457146" algn="l" rtl="0" eaLnBrk="1" hangingPunct="1">
        <a:defRPr>
          <a:solidFill>
            <a:schemeClr val="tx1"/>
          </a:solidFill>
          <a:latin typeface="+mn-lt"/>
          <a:ea typeface="+mn-ea"/>
          <a:cs typeface="+mn-cs"/>
        </a:defRPr>
      </a:lvl2pPr>
      <a:lvl3pPr marL="914293" algn="l" rtl="0" eaLnBrk="1" hangingPunct="1">
        <a:defRPr>
          <a:solidFill>
            <a:schemeClr val="tx1"/>
          </a:solidFill>
          <a:latin typeface="+mn-lt"/>
          <a:ea typeface="+mn-ea"/>
          <a:cs typeface="+mn-cs"/>
        </a:defRPr>
      </a:lvl3pPr>
      <a:lvl4pPr marL="1371440" algn="l" rtl="0" eaLnBrk="1" hangingPunct="1">
        <a:defRPr>
          <a:solidFill>
            <a:schemeClr val="tx1"/>
          </a:solidFill>
          <a:latin typeface="+mn-lt"/>
          <a:ea typeface="+mn-ea"/>
          <a:cs typeface="+mn-cs"/>
        </a:defRPr>
      </a:lvl4pPr>
      <a:lvl5pPr marL="1828586" algn="l" rtl="0" eaLnBrk="1" hangingPunct="1">
        <a:defRPr>
          <a:solidFill>
            <a:schemeClr val="tx1"/>
          </a:solidFill>
          <a:latin typeface="+mn-lt"/>
          <a:ea typeface="+mn-ea"/>
          <a:cs typeface="+mn-cs"/>
        </a:defRPr>
      </a:lvl5pPr>
      <a:lvl6pPr marL="2285733" algn="l" rtl="0" eaLnBrk="1" hangingPunct="1">
        <a:defRPr>
          <a:solidFill>
            <a:schemeClr val="tx1"/>
          </a:solidFill>
          <a:latin typeface="+mn-lt"/>
          <a:ea typeface="+mn-ea"/>
          <a:cs typeface="+mn-cs"/>
        </a:defRPr>
      </a:lvl6pPr>
      <a:lvl7pPr marL="2742879" algn="l" rtl="0" eaLnBrk="1" hangingPunct="1">
        <a:defRPr>
          <a:solidFill>
            <a:schemeClr val="tx1"/>
          </a:solidFill>
          <a:latin typeface="+mn-lt"/>
          <a:ea typeface="+mn-ea"/>
          <a:cs typeface="+mn-cs"/>
        </a:defRPr>
      </a:lvl7pPr>
      <a:lvl8pPr marL="3200026" algn="l" rtl="0" eaLnBrk="1" hangingPunct="1">
        <a:defRPr>
          <a:solidFill>
            <a:schemeClr val="tx1"/>
          </a:solidFill>
          <a:latin typeface="+mn-lt"/>
          <a:ea typeface="+mn-ea"/>
          <a:cs typeface="+mn-cs"/>
        </a:defRPr>
      </a:lvl8pPr>
      <a:lvl9pPr marL="3657172" algn="l" rtl="0" eaLnBrk="1" hangingPunct="1">
        <a:defRPr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D03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5445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  <p:sldLayoutId id="2147483768" r:id="rId12"/>
  </p:sldLayoutIdLst>
  <p:transition>
    <p:fade/>
  </p:transition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670560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17712" y="780871"/>
            <a:ext cx="86833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3600" b="1" dirty="0" smtClean="0">
                <a:solidFill>
                  <a:schemeClr val="bg1"/>
                </a:solidFill>
              </a:rPr>
              <a:t>#</a:t>
            </a:r>
            <a:r>
              <a:rPr lang="en-US" sz="3600" b="1" dirty="0">
                <a:solidFill>
                  <a:schemeClr val="bg1"/>
                </a:solidFill>
              </a:rPr>
              <a:t>3 McDonald’s Japan’s </a:t>
            </a:r>
            <a:endParaRPr lang="en-US" sz="3600" b="1" dirty="0" smtClean="0">
              <a:solidFill>
                <a:schemeClr val="bg1"/>
              </a:solidFill>
            </a:endParaRPr>
          </a:p>
          <a:p>
            <a:pPr lvl="0" algn="ctr"/>
            <a:r>
              <a:rPr lang="en-US" sz="3600" b="1" dirty="0" smtClean="0">
                <a:solidFill>
                  <a:srgbClr val="FEC2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Korokke </a:t>
            </a:r>
            <a:r>
              <a:rPr lang="en-US" sz="3600" b="1" dirty="0">
                <a:solidFill>
                  <a:srgbClr val="FEC2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or </a:t>
            </a:r>
            <a:r>
              <a:rPr lang="en-US" sz="3600" b="1" dirty="0" err="1">
                <a:solidFill>
                  <a:srgbClr val="FEC2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Gurako</a:t>
            </a:r>
            <a:r>
              <a:rPr lang="en-US" sz="3600" b="1" dirty="0">
                <a:solidFill>
                  <a:srgbClr val="FEC2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Burger </a:t>
            </a:r>
            <a:endParaRPr lang="en-US" sz="3600" dirty="0">
              <a:solidFill>
                <a:srgbClr val="FEC2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26" name="Picture 2" descr="C:\Users\Melody\Dropbox\WR321\WR321_Assign_FormalReport\Pictures\gurako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2740396"/>
            <a:ext cx="2879987" cy="2532888"/>
          </a:xfrm>
          <a:prstGeom prst="rect">
            <a:avLst/>
          </a:prstGeom>
          <a:ln w="57150" cap="sq">
            <a:solidFill>
              <a:srgbClr val="A2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4038600" y="2575679"/>
            <a:ext cx="46482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Official Name: 	</a:t>
            </a:r>
            <a:r>
              <a:rPr lang="en-US" dirty="0" err="1">
                <a:solidFill>
                  <a:schemeClr val="bg1"/>
                </a:solidFill>
              </a:rPr>
              <a:t>Gurako</a:t>
            </a:r>
            <a:r>
              <a:rPr lang="en-US" dirty="0">
                <a:solidFill>
                  <a:schemeClr val="bg1"/>
                </a:solidFill>
              </a:rPr>
              <a:t> or Korokke </a:t>
            </a:r>
            <a:r>
              <a:rPr lang="en-US" dirty="0" smtClean="0">
                <a:solidFill>
                  <a:schemeClr val="bg1"/>
                </a:solidFill>
              </a:rPr>
              <a:t>Burger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Origin:</a:t>
            </a:r>
            <a:r>
              <a:rPr lang="en-US" dirty="0">
                <a:solidFill>
                  <a:schemeClr val="bg1"/>
                </a:solidFill>
              </a:rPr>
              <a:t> 	</a:t>
            </a:r>
            <a:r>
              <a:rPr lang="en-US" dirty="0" smtClean="0">
                <a:solidFill>
                  <a:schemeClr val="bg1"/>
                </a:solidFill>
              </a:rPr>
              <a:t>	McDonald’s Japan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Meal </a:t>
            </a:r>
            <a:r>
              <a:rPr lang="en-US" b="1" dirty="0" smtClean="0">
                <a:solidFill>
                  <a:schemeClr val="bg1"/>
                </a:solidFill>
              </a:rPr>
              <a:t>Option</a:t>
            </a:r>
            <a:r>
              <a:rPr lang="en-US" dirty="0" smtClean="0">
                <a:solidFill>
                  <a:schemeClr val="bg1"/>
                </a:solidFill>
              </a:rPr>
              <a:t>: </a:t>
            </a:r>
            <a:r>
              <a:rPr lang="en-US" dirty="0">
                <a:solidFill>
                  <a:schemeClr val="bg1"/>
                </a:solidFill>
              </a:rPr>
              <a:t>	Lunch or </a:t>
            </a:r>
            <a:r>
              <a:rPr lang="en-US" dirty="0" smtClean="0">
                <a:solidFill>
                  <a:schemeClr val="bg1"/>
                </a:solidFill>
              </a:rPr>
              <a:t>Dinner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Main Ingredients:</a:t>
            </a:r>
            <a:r>
              <a:rPr lang="en-US" dirty="0">
                <a:solidFill>
                  <a:schemeClr val="bg1"/>
                </a:solidFill>
              </a:rPr>
              <a:t> 	Pink Shrimp, Potatoes, </a:t>
            </a:r>
            <a:r>
              <a:rPr lang="en-US" dirty="0" smtClean="0">
                <a:solidFill>
                  <a:schemeClr val="bg1"/>
                </a:solidFill>
              </a:rPr>
              <a:t>		Cheese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smtClean="0">
                <a:solidFill>
                  <a:schemeClr val="bg1"/>
                </a:solidFill>
              </a:rPr>
              <a:t>Cabbage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Suggested Price:</a:t>
            </a:r>
            <a:r>
              <a:rPr lang="en-US" dirty="0">
                <a:solidFill>
                  <a:schemeClr val="bg1"/>
                </a:solidFill>
              </a:rPr>
              <a:t> 	$2.75</a:t>
            </a:r>
          </a:p>
        </p:txBody>
      </p:sp>
    </p:spTree>
    <p:extLst>
      <p:ext uri="{BB962C8B-B14F-4D97-AF65-F5344CB8AC3E}">
        <p14:creationId xmlns:p14="http://schemas.microsoft.com/office/powerpoint/2010/main" val="3877284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77284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1143000"/>
          </a:xfrm>
        </p:spPr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</a:rPr>
              <a:t>Today’s Topics</a:t>
            </a:r>
            <a:endParaRPr lang="en-US" b="1" dirty="0">
              <a:solidFill>
                <a:schemeClr val="bg1"/>
              </a:solidFill>
            </a:endParaRP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09685985"/>
              </p:ext>
            </p:extLst>
          </p:nvPr>
        </p:nvGraphicFramePr>
        <p:xfrm>
          <a:off x="1447800" y="2133600"/>
          <a:ext cx="6248400" cy="34363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Rectangle 3"/>
          <p:cNvSpPr/>
          <p:nvPr/>
        </p:nvSpPr>
        <p:spPr>
          <a:xfrm>
            <a:off x="0" y="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670560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580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670560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17712" y="914400"/>
            <a:ext cx="8683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3600" b="1" dirty="0">
                <a:solidFill>
                  <a:schemeClr val="bg1"/>
                </a:solidFill>
              </a:rPr>
              <a:t>“Taste of the World” Campaign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81000" y="1905000"/>
            <a:ext cx="8229600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Recent studies show Americans’ increasing interest and receptiveness towards ethnic foods</a:t>
            </a:r>
          </a:p>
          <a:p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The campaign </a:t>
            </a:r>
            <a:r>
              <a:rPr lang="en-US" dirty="0" smtClean="0">
                <a:solidFill>
                  <a:schemeClr val="bg1"/>
                </a:solidFill>
              </a:rPr>
              <a:t>will debut in the state of Oregon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Based on </a:t>
            </a:r>
            <a:r>
              <a:rPr lang="en-US" dirty="0" smtClean="0">
                <a:solidFill>
                  <a:schemeClr val="bg1"/>
                </a:solidFill>
              </a:rPr>
              <a:t>its success</a:t>
            </a:r>
            <a:r>
              <a:rPr lang="en-US" dirty="0" smtClean="0">
                <a:solidFill>
                  <a:schemeClr val="bg1"/>
                </a:solidFill>
              </a:rPr>
              <a:t>, </a:t>
            </a:r>
            <a:r>
              <a:rPr lang="en-US" dirty="0" smtClean="0">
                <a:solidFill>
                  <a:schemeClr val="bg1"/>
                </a:solidFill>
              </a:rPr>
              <a:t>McDonald’s will decide whether to expand this campaign into a national venture</a:t>
            </a:r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 smtClean="0">
              <a:solidFill>
                <a:schemeClr val="bg1"/>
              </a:solidFill>
            </a:endParaRPr>
          </a:p>
          <a:p>
            <a:r>
              <a:rPr lang="en-US" sz="2400" b="1" dirty="0" smtClean="0">
                <a:solidFill>
                  <a:srgbClr val="FFC000"/>
                </a:solidFill>
              </a:rPr>
              <a:t>Marketing team is tasked with:</a:t>
            </a:r>
          </a:p>
          <a:p>
            <a:pPr marL="800046" lvl="1" indent="-342900">
              <a:buFont typeface="+mj-lt"/>
              <a:buAutoNum type="arabicPeriod"/>
            </a:pPr>
            <a:r>
              <a:rPr lang="en-US" dirty="0" smtClean="0">
                <a:solidFill>
                  <a:schemeClr val="bg1"/>
                </a:solidFill>
              </a:rPr>
              <a:t>Analyzing aspects of Oregon</a:t>
            </a:r>
          </a:p>
          <a:p>
            <a:pPr marL="800046" lvl="1" indent="-342900">
              <a:buFont typeface="+mj-lt"/>
              <a:buAutoNum type="arabicPeriod"/>
            </a:pPr>
            <a:endParaRPr lang="en-US" dirty="0" smtClean="0">
              <a:solidFill>
                <a:schemeClr val="bg1"/>
              </a:solidFill>
            </a:endParaRPr>
          </a:p>
          <a:p>
            <a:pPr marL="800046" lvl="1" indent="-342900">
              <a:buFont typeface="+mj-lt"/>
              <a:buAutoNum type="arabicPeriod"/>
            </a:pPr>
            <a:r>
              <a:rPr lang="en-US" dirty="0" smtClean="0">
                <a:solidFill>
                  <a:schemeClr val="bg1"/>
                </a:solidFill>
              </a:rPr>
              <a:t>Finding three menu items from McDonald’s international menus to feature </a:t>
            </a:r>
            <a:r>
              <a:rPr lang="en-US" dirty="0">
                <a:solidFill>
                  <a:schemeClr val="bg1"/>
                </a:solidFill>
              </a:rPr>
              <a:t>in the “Taste of the World” </a:t>
            </a:r>
            <a:r>
              <a:rPr lang="en-US" dirty="0" smtClean="0">
                <a:solidFill>
                  <a:schemeClr val="bg1"/>
                </a:solidFill>
              </a:rPr>
              <a:t>campaign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8049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Melody\Dropbox\WR321\WR321_Assign_FormalReport\Pictures\oregon-map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36" y="2133600"/>
            <a:ext cx="4633427" cy="3429000"/>
          </a:xfrm>
          <a:prstGeom prst="rect">
            <a:avLst/>
          </a:prstGeom>
          <a:ln w="38100" cap="sq">
            <a:solidFill>
              <a:schemeClr val="bg1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30332" y="1106269"/>
            <a:ext cx="84564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/>
            <a:r>
              <a:rPr lang="en-US" sz="3600" b="1" dirty="0" smtClean="0">
                <a:solidFill>
                  <a:schemeClr val="bg1"/>
                </a:solidFill>
              </a:rPr>
              <a:t>Oregon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029201" y="2438400"/>
            <a:ext cx="3657600" cy="3139321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Climate differs between the East and West of the Cascades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250 </a:t>
            </a:r>
            <a:r>
              <a:rPr lang="en-US" dirty="0">
                <a:solidFill>
                  <a:schemeClr val="bg1"/>
                </a:solidFill>
              </a:rPr>
              <a:t>different products </a:t>
            </a:r>
            <a:r>
              <a:rPr lang="en-US" dirty="0" smtClean="0">
                <a:solidFill>
                  <a:schemeClr val="bg1"/>
                </a:solidFill>
              </a:rPr>
              <a:t>grown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Popular creameries like Rogue Creamery</a:t>
            </a:r>
            <a:r>
              <a:rPr lang="en-US" dirty="0">
                <a:solidFill>
                  <a:schemeClr val="bg1"/>
                </a:solidFill>
              </a:rPr>
              <a:t> and Tillamook County Creamery </a:t>
            </a:r>
            <a:r>
              <a:rPr lang="en-US" dirty="0" smtClean="0">
                <a:solidFill>
                  <a:schemeClr val="bg1"/>
                </a:solidFill>
              </a:rPr>
              <a:t>Association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Caught </a:t>
            </a:r>
            <a:r>
              <a:rPr lang="en-US" dirty="0" smtClean="0">
                <a:solidFill>
                  <a:schemeClr val="bg1"/>
                </a:solidFill>
              </a:rPr>
              <a:t>49.1 </a:t>
            </a:r>
            <a:r>
              <a:rPr lang="en-US" dirty="0">
                <a:solidFill>
                  <a:schemeClr val="bg1"/>
                </a:solidFill>
              </a:rPr>
              <a:t>million pounds of pink </a:t>
            </a:r>
            <a:r>
              <a:rPr lang="en-US" dirty="0" smtClean="0">
                <a:solidFill>
                  <a:schemeClr val="bg1"/>
                </a:solidFill>
              </a:rPr>
              <a:t>shrimp  </a:t>
            </a:r>
            <a:r>
              <a:rPr lang="en-US" dirty="0">
                <a:solidFill>
                  <a:schemeClr val="bg1"/>
                </a:solidFill>
              </a:rPr>
              <a:t>in </a:t>
            </a:r>
            <a:r>
              <a:rPr lang="en-US" dirty="0" smtClean="0">
                <a:solidFill>
                  <a:schemeClr val="bg1"/>
                </a:solidFill>
              </a:rPr>
              <a:t>2012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670560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917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7326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670560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30332" y="801469"/>
            <a:ext cx="8683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3600" b="1" dirty="0" smtClean="0">
                <a:solidFill>
                  <a:schemeClr val="bg1"/>
                </a:solidFill>
              </a:rPr>
              <a:t>Survey Given to 200,000 Oregonians</a:t>
            </a:r>
            <a:endParaRPr lang="en-US" sz="3600" dirty="0">
              <a:solidFill>
                <a:schemeClr val="bg1"/>
              </a:solidFill>
            </a:endParaRPr>
          </a:p>
        </p:txBody>
      </p:sp>
      <p:pic>
        <p:nvPicPr>
          <p:cNvPr id="2050" name="Picture 2" descr="C:\Users\Melody\Dropbox\WR321\WR321_Assign_FormalReport\Notes\Survey Results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847" y="4114800"/>
            <a:ext cx="7162306" cy="2288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61256" y="1702475"/>
            <a:ext cx="862148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Majority </a:t>
            </a:r>
            <a:r>
              <a:rPr lang="en-US" dirty="0">
                <a:solidFill>
                  <a:schemeClr val="bg1"/>
                </a:solidFill>
              </a:rPr>
              <a:t>consumed </a:t>
            </a:r>
            <a:r>
              <a:rPr lang="en-US" dirty="0" smtClean="0">
                <a:solidFill>
                  <a:schemeClr val="bg1"/>
                </a:solidFill>
              </a:rPr>
              <a:t>red meats, white meats, seafood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altLang="ja-JP" dirty="0" smtClean="0">
              <a:solidFill>
                <a:schemeClr val="bg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altLang="ja-JP" dirty="0" smtClean="0">
                <a:solidFill>
                  <a:schemeClr val="bg1"/>
                </a:solidFill>
              </a:rPr>
              <a:t>24% participants were vegetarians of some kind</a:t>
            </a:r>
          </a:p>
          <a:p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b="1" dirty="0" smtClean="0">
                <a:solidFill>
                  <a:srgbClr val="FEC2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69% percent </a:t>
            </a:r>
            <a:r>
              <a:rPr lang="en-US" dirty="0" smtClean="0">
                <a:solidFill>
                  <a:schemeClr val="bg1"/>
                </a:solidFill>
              </a:rPr>
              <a:t>responded positively towards </a:t>
            </a:r>
            <a:r>
              <a:rPr lang="en-US" dirty="0" smtClean="0">
                <a:solidFill>
                  <a:schemeClr val="bg1"/>
                </a:solidFill>
              </a:rPr>
              <a:t>the possibility </a:t>
            </a:r>
            <a:r>
              <a:rPr lang="en-US" dirty="0" smtClean="0">
                <a:solidFill>
                  <a:schemeClr val="bg1"/>
                </a:solidFill>
              </a:rPr>
              <a:t>of ethnic food choices being added to their McDonald’s menus </a:t>
            </a:r>
          </a:p>
          <a:p>
            <a:pPr marL="742896" lvl="1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Wanted to see either a new </a:t>
            </a:r>
            <a:r>
              <a:rPr lang="en-US" b="1" dirty="0" smtClean="0">
                <a:solidFill>
                  <a:srgbClr val="FEC200"/>
                </a:solidFill>
              </a:rPr>
              <a:t>breakfast, snack/appetizer, or lunch/dinner option</a:t>
            </a:r>
            <a:endParaRPr lang="en-US" b="1" dirty="0">
              <a:solidFill>
                <a:srgbClr val="FEC2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2241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670560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17712" y="914400"/>
            <a:ext cx="8683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3600" b="1" dirty="0" smtClean="0">
                <a:solidFill>
                  <a:schemeClr val="bg1"/>
                </a:solidFill>
              </a:rPr>
              <a:t>The Criteria</a:t>
            </a:r>
            <a:endParaRPr lang="en-US" sz="3600" dirty="0">
              <a:solidFill>
                <a:schemeClr val="bg1"/>
              </a:solidFill>
            </a:endParaRPr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3667523971"/>
              </p:ext>
            </p:extLst>
          </p:nvPr>
        </p:nvGraphicFramePr>
        <p:xfrm>
          <a:off x="381000" y="1905000"/>
          <a:ext cx="8229600" cy="39703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77284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670560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17712" y="780871"/>
            <a:ext cx="86833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3600" b="1" dirty="0" smtClean="0">
                <a:solidFill>
                  <a:schemeClr val="bg1"/>
                </a:solidFill>
              </a:rPr>
              <a:t>#</a:t>
            </a:r>
            <a:r>
              <a:rPr lang="en-US" sz="3600" b="1" dirty="0">
                <a:solidFill>
                  <a:schemeClr val="bg1"/>
                </a:solidFill>
              </a:rPr>
              <a:t>1 McDonald’s </a:t>
            </a:r>
            <a:r>
              <a:rPr lang="en-US" sz="3600" b="1" dirty="0" smtClean="0">
                <a:solidFill>
                  <a:schemeClr val="bg1"/>
                </a:solidFill>
              </a:rPr>
              <a:t>Mexico’s </a:t>
            </a:r>
          </a:p>
          <a:p>
            <a:pPr lvl="0" algn="ctr"/>
            <a:r>
              <a:rPr lang="en-US" sz="3600" b="1" dirty="0" smtClean="0">
                <a:solidFill>
                  <a:srgbClr val="FEC2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McMollettes </a:t>
            </a:r>
            <a:endParaRPr lang="en-US" sz="3600" dirty="0">
              <a:solidFill>
                <a:srgbClr val="FEC2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074" name="Picture 2" descr="C:\Users\Melody\Dropbox\WR321\WR321_Assign_FormalReport\Pictures\mc-mollete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268" y="2809695"/>
            <a:ext cx="3258393" cy="2394289"/>
          </a:xfrm>
          <a:prstGeom prst="rect">
            <a:avLst/>
          </a:prstGeom>
          <a:ln w="57150" cap="sq">
            <a:solidFill>
              <a:srgbClr val="A2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038600" y="2575679"/>
            <a:ext cx="46482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Official Name:</a:t>
            </a:r>
            <a:r>
              <a:rPr lang="en-US" dirty="0">
                <a:solidFill>
                  <a:schemeClr val="bg1"/>
                </a:solidFill>
              </a:rPr>
              <a:t> 	</a:t>
            </a:r>
            <a:r>
              <a:rPr lang="en-US" dirty="0" smtClean="0">
                <a:solidFill>
                  <a:schemeClr val="bg1"/>
                </a:solidFill>
              </a:rPr>
              <a:t>McMolletes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Origin:</a:t>
            </a:r>
            <a:r>
              <a:rPr lang="en-US" dirty="0">
                <a:solidFill>
                  <a:schemeClr val="bg1"/>
                </a:solidFill>
              </a:rPr>
              <a:t> 	</a:t>
            </a:r>
            <a:r>
              <a:rPr lang="en-US" dirty="0" smtClean="0">
                <a:solidFill>
                  <a:schemeClr val="bg1"/>
                </a:solidFill>
              </a:rPr>
              <a:t>	McDonald’s Mexico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Meal </a:t>
            </a:r>
            <a:r>
              <a:rPr lang="en-US" b="1" dirty="0" smtClean="0">
                <a:solidFill>
                  <a:schemeClr val="bg1"/>
                </a:solidFill>
              </a:rPr>
              <a:t>Option</a:t>
            </a:r>
            <a:r>
              <a:rPr lang="en-US" dirty="0" smtClean="0">
                <a:solidFill>
                  <a:schemeClr val="bg1"/>
                </a:solidFill>
              </a:rPr>
              <a:t>: </a:t>
            </a:r>
            <a:r>
              <a:rPr lang="en-US" dirty="0">
                <a:solidFill>
                  <a:schemeClr val="bg1"/>
                </a:solidFill>
              </a:rPr>
              <a:t>	</a:t>
            </a:r>
            <a:r>
              <a:rPr lang="en-US" dirty="0" smtClean="0">
                <a:solidFill>
                  <a:schemeClr val="bg1"/>
                </a:solidFill>
              </a:rPr>
              <a:t>Breakfast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Main Ingredients:</a:t>
            </a:r>
            <a:r>
              <a:rPr lang="en-US" dirty="0">
                <a:solidFill>
                  <a:schemeClr val="bg1"/>
                </a:solidFill>
              </a:rPr>
              <a:t> 	Refried beans, cheese, </a:t>
            </a:r>
          </a:p>
          <a:p>
            <a:r>
              <a:rPr lang="en-US" dirty="0">
                <a:solidFill>
                  <a:schemeClr val="bg1"/>
                </a:solidFill>
              </a:rPr>
              <a:t>		</a:t>
            </a:r>
            <a:r>
              <a:rPr lang="en-US" dirty="0" err="1">
                <a:solidFill>
                  <a:schemeClr val="bg1"/>
                </a:solidFill>
              </a:rPr>
              <a:t>pico</a:t>
            </a:r>
            <a:r>
              <a:rPr lang="en-US" dirty="0">
                <a:solidFill>
                  <a:schemeClr val="bg1"/>
                </a:solidFill>
              </a:rPr>
              <a:t> de </a:t>
            </a:r>
            <a:r>
              <a:rPr lang="en-US" dirty="0" err="1" smtClean="0">
                <a:solidFill>
                  <a:schemeClr val="bg1"/>
                </a:solidFill>
              </a:rPr>
              <a:t>gallo</a:t>
            </a:r>
            <a:endParaRPr lang="en-US" dirty="0" smtClean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Suggested Price:</a:t>
            </a:r>
            <a:r>
              <a:rPr lang="en-US" dirty="0">
                <a:solidFill>
                  <a:schemeClr val="bg1"/>
                </a:solidFill>
              </a:rPr>
              <a:t> 	$</a:t>
            </a:r>
            <a:r>
              <a:rPr lang="en-US" dirty="0" smtClean="0">
                <a:solidFill>
                  <a:schemeClr val="bg1"/>
                </a:solidFill>
              </a:rPr>
              <a:t>2.29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284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670560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17712" y="780871"/>
            <a:ext cx="86833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3600" b="1" dirty="0" smtClean="0">
                <a:solidFill>
                  <a:schemeClr val="bg1"/>
                </a:solidFill>
              </a:rPr>
              <a:t>#</a:t>
            </a:r>
            <a:r>
              <a:rPr lang="en-US" sz="3600" b="1" dirty="0">
                <a:solidFill>
                  <a:schemeClr val="bg1"/>
                </a:solidFill>
              </a:rPr>
              <a:t>2 McDonald’s Italy’s </a:t>
            </a:r>
            <a:endParaRPr lang="en-US" sz="3600" b="1" dirty="0" smtClean="0">
              <a:solidFill>
                <a:schemeClr val="bg1"/>
              </a:solidFill>
            </a:endParaRPr>
          </a:p>
          <a:p>
            <a:pPr lvl="0" algn="ctr"/>
            <a:r>
              <a:rPr lang="en-US" sz="3600" b="1" dirty="0" smtClean="0">
                <a:solidFill>
                  <a:srgbClr val="FEC2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Spinach and Parmesan </a:t>
            </a:r>
            <a:r>
              <a:rPr lang="en-US" sz="3600" b="1" dirty="0">
                <a:solidFill>
                  <a:srgbClr val="FEC2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Cheese Nuggets</a:t>
            </a:r>
            <a:endParaRPr lang="en-US" sz="3600" dirty="0">
              <a:solidFill>
                <a:srgbClr val="FEC2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051" name="Picture 3" descr="C:\Users\Melody\Dropbox\WR321\WR321_Assign_FormalReport\Pictures\261076-mcdonalds-italy-thumb-596x458-342831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62" t="5199" r="7462" b="5233"/>
          <a:stretch/>
        </p:blipFill>
        <p:spPr bwMode="auto">
          <a:xfrm>
            <a:off x="457200" y="2878895"/>
            <a:ext cx="3100647" cy="2532888"/>
          </a:xfrm>
          <a:prstGeom prst="rect">
            <a:avLst/>
          </a:prstGeom>
          <a:ln w="57150" cap="sq">
            <a:solidFill>
              <a:srgbClr val="A2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4038600" y="2575679"/>
            <a:ext cx="46482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Official Name: 	</a:t>
            </a:r>
            <a:r>
              <a:rPr lang="en-US" dirty="0" err="1">
                <a:solidFill>
                  <a:schemeClr val="bg1"/>
                </a:solidFill>
              </a:rPr>
              <a:t>Crocchette</a:t>
            </a:r>
            <a:r>
              <a:rPr lang="en-US" dirty="0">
                <a:solidFill>
                  <a:schemeClr val="bg1"/>
                </a:solidFill>
              </a:rPr>
              <a:t> di </a:t>
            </a:r>
            <a:r>
              <a:rPr lang="en-US" dirty="0" err="1">
                <a:solidFill>
                  <a:schemeClr val="bg1"/>
                </a:solidFill>
              </a:rPr>
              <a:t>Spinaci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		Parmigiano Reggiano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Origin:</a:t>
            </a:r>
            <a:r>
              <a:rPr lang="en-US" dirty="0">
                <a:solidFill>
                  <a:schemeClr val="bg1"/>
                </a:solidFill>
              </a:rPr>
              <a:t> 	</a:t>
            </a:r>
            <a:r>
              <a:rPr lang="en-US" dirty="0" smtClean="0">
                <a:solidFill>
                  <a:schemeClr val="bg1"/>
                </a:solidFill>
              </a:rPr>
              <a:t>	McDonald’s Italy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Meal </a:t>
            </a:r>
            <a:r>
              <a:rPr lang="en-US" b="1" dirty="0" smtClean="0">
                <a:solidFill>
                  <a:schemeClr val="bg1"/>
                </a:solidFill>
              </a:rPr>
              <a:t>Option</a:t>
            </a:r>
            <a:r>
              <a:rPr lang="en-US" dirty="0" smtClean="0">
                <a:solidFill>
                  <a:schemeClr val="bg1"/>
                </a:solidFill>
              </a:rPr>
              <a:t>: 	Snack or Appetizer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Main Ingredients:</a:t>
            </a:r>
            <a:r>
              <a:rPr lang="en-US" dirty="0">
                <a:solidFill>
                  <a:schemeClr val="bg1"/>
                </a:solidFill>
              </a:rPr>
              <a:t> 	</a:t>
            </a:r>
            <a:r>
              <a:rPr lang="en-US" dirty="0" smtClean="0">
                <a:solidFill>
                  <a:schemeClr val="bg1"/>
                </a:solidFill>
              </a:rPr>
              <a:t>Spinach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smtClean="0">
                <a:solidFill>
                  <a:schemeClr val="bg1"/>
                </a:solidFill>
              </a:rPr>
              <a:t>Parmesan Cheese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Suggested </a:t>
            </a:r>
            <a:endParaRPr lang="en-US" b="1" dirty="0" smtClean="0">
              <a:solidFill>
                <a:schemeClr val="bg1"/>
              </a:solidFill>
            </a:endParaRPr>
          </a:p>
          <a:p>
            <a:r>
              <a:rPr lang="en-US" b="1" dirty="0" smtClean="0">
                <a:solidFill>
                  <a:schemeClr val="bg1"/>
                </a:solidFill>
              </a:rPr>
              <a:t>Price </a:t>
            </a:r>
            <a:r>
              <a:rPr lang="en-US" b="1" dirty="0">
                <a:solidFill>
                  <a:schemeClr val="bg1"/>
                </a:solidFill>
              </a:rPr>
              <a:t>(9 pcs):</a:t>
            </a:r>
            <a:r>
              <a:rPr lang="en-US" dirty="0">
                <a:solidFill>
                  <a:schemeClr val="bg1"/>
                </a:solidFill>
              </a:rPr>
              <a:t> 	$</a:t>
            </a:r>
            <a:r>
              <a:rPr lang="en-US" dirty="0" smtClean="0">
                <a:solidFill>
                  <a:schemeClr val="bg1"/>
                </a:solidFill>
              </a:rPr>
              <a:t>4.95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284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lassic Photo Album">
  <a:themeElements>
    <a:clrScheme name="Technic">
      <a:dk1>
        <a:sysClr val="windowText" lastClr="000000"/>
      </a:dk1>
      <a:lt1>
        <a:sysClr val="window" lastClr="FFFFFF"/>
      </a:lt1>
      <a:dk2>
        <a:srgbClr val="3B3B3B"/>
      </a:dk2>
      <a:lt2>
        <a:srgbClr val="D4D2D0"/>
      </a:lt2>
      <a:accent1>
        <a:srgbClr val="6EA0B0"/>
      </a:accent1>
      <a:accent2>
        <a:srgbClr val="CCAF0A"/>
      </a:accent2>
      <a:accent3>
        <a:srgbClr val="8D89A4"/>
      </a:accent3>
      <a:accent4>
        <a:srgbClr val="748560"/>
      </a:accent4>
      <a:accent5>
        <a:srgbClr val="9E9273"/>
      </a:accent5>
      <a:accent6>
        <a:srgbClr val="7E848D"/>
      </a:accent6>
      <a:hlink>
        <a:srgbClr val="00C8C3"/>
      </a:hlink>
      <a:folHlink>
        <a:srgbClr val="A116E0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70000"/>
                <a:satMod val="350000"/>
              </a:schemeClr>
            </a:gs>
          </a:gsLst>
          <a:path path="circle">
            <a:fillToRect l="51000" t="-20000" r="20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25000"/>
                <a:satMod val="350000"/>
              </a:schemeClr>
              <a:schemeClr val="phClr">
                <a:tint val="83000"/>
                <a:satMod val="115000"/>
              </a:schemeClr>
            </a:duotone>
          </a:blip>
          <a:tile tx="0" ty="0" sx="120000" sy="120000" flip="xy" algn="t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微軟正黑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98000"/>
                <a:satMod val="300000"/>
              </a:schemeClr>
            </a:gs>
            <a:gs pos="25000">
              <a:schemeClr val="phClr">
                <a:tint val="37000"/>
                <a:shade val="98000"/>
                <a:satMod val="300000"/>
              </a:schemeClr>
            </a:gs>
            <a:gs pos="100000">
              <a:schemeClr val="phClr">
                <a:tint val="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75000"/>
                <a:satMod val="160000"/>
              </a:schemeClr>
            </a:gs>
            <a:gs pos="62000">
              <a:schemeClr val="phClr">
                <a:satMod val="125000"/>
              </a:schemeClr>
            </a:gs>
            <a:gs pos="100000">
              <a:schemeClr val="phClr">
                <a:tint val="80000"/>
                <a:satMod val="140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>
              <a:srgbClr val="000000">
                <a:alpha val="45882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6500000"/>
            </a:lightRig>
          </a:scene3d>
          <a:sp3d contourW="12700" prstMaterial="powder">
            <a:bevelT h="50800"/>
            <a:contourClr>
              <a:schemeClr val="phClr"/>
            </a:contourClr>
          </a:sp3d>
        </a:effectStyle>
        <a:effectStyle>
          <a:effectLst>
            <a:reflection blurRad="12700" stA="25000" endPos="28000" dist="38100" dir="5400000" sy="-100000"/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>
            <a:bevelT w="139700" h="381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75000"/>
                <a:satMod val="250000"/>
              </a:schemeClr>
            </a:gs>
            <a:gs pos="20000">
              <a:schemeClr val="phClr">
                <a:shade val="85000"/>
                <a:satMod val="17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0000"/>
                <a:satMod val="145000"/>
              </a:schemeClr>
            </a:gs>
            <a:gs pos="30000">
              <a:schemeClr val="phClr">
                <a:shade val="65000"/>
                <a:satMod val="155000"/>
              </a:schemeClr>
            </a:gs>
            <a:gs pos="100000">
              <a:schemeClr val="phClr">
                <a:tint val="60000"/>
                <a:satMod val="170000"/>
              </a:schemeClr>
            </a:gs>
          </a:gsLst>
          <a:lin ang="16200000" scaled="1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微軟正黑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98000"/>
                <a:satMod val="300000"/>
              </a:schemeClr>
            </a:gs>
            <a:gs pos="25000">
              <a:schemeClr val="phClr">
                <a:tint val="37000"/>
                <a:shade val="98000"/>
                <a:satMod val="300000"/>
              </a:schemeClr>
            </a:gs>
            <a:gs pos="100000">
              <a:schemeClr val="phClr">
                <a:tint val="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75000"/>
                <a:satMod val="160000"/>
              </a:schemeClr>
            </a:gs>
            <a:gs pos="62000">
              <a:schemeClr val="phClr">
                <a:satMod val="125000"/>
              </a:schemeClr>
            </a:gs>
            <a:gs pos="100000">
              <a:schemeClr val="phClr">
                <a:tint val="80000"/>
                <a:satMod val="140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>
              <a:srgbClr val="000000">
                <a:alpha val="45882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6500000"/>
            </a:lightRig>
          </a:scene3d>
          <a:sp3d contourW="12700" prstMaterial="powder">
            <a:bevelT h="50800"/>
            <a:contourClr>
              <a:schemeClr val="phClr"/>
            </a:contourClr>
          </a:sp3d>
        </a:effectStyle>
        <a:effectStyle>
          <a:effectLst>
            <a:reflection blurRad="12700" stA="25000" endPos="28000" dist="38100" dir="5400000" sy="-100000"/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>
            <a:bevelT w="139700" h="381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75000"/>
                <a:satMod val="250000"/>
              </a:schemeClr>
            </a:gs>
            <a:gs pos="20000">
              <a:schemeClr val="phClr">
                <a:shade val="85000"/>
                <a:satMod val="17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0000"/>
                <a:satMod val="145000"/>
              </a:schemeClr>
            </a:gs>
            <a:gs pos="30000">
              <a:schemeClr val="phClr">
                <a:shade val="65000"/>
                <a:satMod val="155000"/>
              </a:schemeClr>
            </a:gs>
            <a:gs pos="100000">
              <a:schemeClr val="phClr">
                <a:tint val="60000"/>
                <a:satMod val="170000"/>
              </a:schemeClr>
            </a:gs>
          </a:gsLst>
          <a:lin ang="16200000" scaled="1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ClassicPhotoAlbum</Template>
  <TotalTime>0</TotalTime>
  <Words>246</Words>
  <Application>Microsoft Office PowerPoint</Application>
  <PresentationFormat>Letter Paper (8.5x11 in)</PresentationFormat>
  <Paragraphs>81</Paragraphs>
  <Slides>11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3" baseType="lpstr">
      <vt:lpstr>Classic Photo Album</vt:lpstr>
      <vt:lpstr>Office Theme</vt:lpstr>
      <vt:lpstr>PowerPoint Presentation</vt:lpstr>
      <vt:lpstr>Today’s Topics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2013-11-21T02:01:37Z</dcterms:created>
  <dcterms:modified xsi:type="dcterms:W3CDTF">2013-12-02T06:40:18Z</dcterms:modified>
</cp:coreProperties>
</file>

<file path=docProps/thumbnail.jpeg>
</file>